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0"/>
    <p:restoredTop sz="94677"/>
  </p:normalViewPr>
  <p:slideViewPr>
    <p:cSldViewPr snapToGrid="0">
      <p:cViewPr>
        <p:scale>
          <a:sx n="43" d="100"/>
          <a:sy n="43" d="100"/>
        </p:scale>
        <p:origin x="1752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EE485-965A-F449-BD11-946DA47978D7}" type="datetimeFigureOut">
              <a:rPr lang="pt-PT" smtClean="0"/>
              <a:t>23/06/25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F0B2E-C8CF-AC4C-A426-8071FA51533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74694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EE485-965A-F449-BD11-946DA47978D7}" type="datetimeFigureOut">
              <a:rPr lang="pt-PT" smtClean="0"/>
              <a:t>23/06/25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F0B2E-C8CF-AC4C-A426-8071FA51533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77805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EE485-965A-F449-BD11-946DA47978D7}" type="datetimeFigureOut">
              <a:rPr lang="pt-PT" smtClean="0"/>
              <a:t>23/06/25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F0B2E-C8CF-AC4C-A426-8071FA51533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5383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EE485-965A-F449-BD11-946DA47978D7}" type="datetimeFigureOut">
              <a:rPr lang="pt-PT" smtClean="0"/>
              <a:t>23/06/25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F0B2E-C8CF-AC4C-A426-8071FA51533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74953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EE485-965A-F449-BD11-946DA47978D7}" type="datetimeFigureOut">
              <a:rPr lang="pt-PT" smtClean="0"/>
              <a:t>23/06/25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F0B2E-C8CF-AC4C-A426-8071FA51533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29073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EE485-965A-F449-BD11-946DA47978D7}" type="datetimeFigureOut">
              <a:rPr lang="pt-PT" smtClean="0"/>
              <a:t>23/06/25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F0B2E-C8CF-AC4C-A426-8071FA51533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0019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EE485-965A-F449-BD11-946DA47978D7}" type="datetimeFigureOut">
              <a:rPr lang="pt-PT" smtClean="0"/>
              <a:t>23/06/25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F0B2E-C8CF-AC4C-A426-8071FA51533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81967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EE485-965A-F449-BD11-946DA47978D7}" type="datetimeFigureOut">
              <a:rPr lang="pt-PT" smtClean="0"/>
              <a:t>23/06/25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F0B2E-C8CF-AC4C-A426-8071FA51533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64193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EE485-965A-F449-BD11-946DA47978D7}" type="datetimeFigureOut">
              <a:rPr lang="pt-PT" smtClean="0"/>
              <a:t>23/06/25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F0B2E-C8CF-AC4C-A426-8071FA51533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30921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EE485-965A-F449-BD11-946DA47978D7}" type="datetimeFigureOut">
              <a:rPr lang="pt-PT" smtClean="0"/>
              <a:t>23/06/25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F0B2E-C8CF-AC4C-A426-8071FA51533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91155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EE485-965A-F449-BD11-946DA47978D7}" type="datetimeFigureOut">
              <a:rPr lang="pt-PT" smtClean="0"/>
              <a:t>23/06/25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F0B2E-C8CF-AC4C-A426-8071FA51533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52485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2EE485-965A-F449-BD11-946DA47978D7}" type="datetimeFigureOut">
              <a:rPr lang="pt-PT" smtClean="0"/>
              <a:t>23/06/25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9F0B2E-C8CF-AC4C-A426-8071FA515336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39290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398">
            <a:extLst>
              <a:ext uri="{FF2B5EF4-FFF2-40B4-BE49-F238E27FC236}">
                <a16:creationId xmlns:a16="http://schemas.microsoft.com/office/drawing/2014/main" id="{810C8C61-CFD9-1315-1E04-A8B52A233F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166781" cy="428037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6975">
              <a:solidFill>
                <a:srgbClr val="E64B3C"/>
              </a:solidFill>
            </a:endParaRP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9D91E5A7-E2BF-3E1F-6315-A9E5EA035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9673" y="1524944"/>
            <a:ext cx="20471367" cy="230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029075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79600" defTabSz="4029075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760788" defTabSz="4029075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640388" defTabSz="4029075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521575" defTabSz="4029075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7978775" defTabSz="40290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8435975" defTabSz="40290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8893175" defTabSz="40290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9350375" defTabSz="40290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6400" dirty="0">
                <a:solidFill>
                  <a:srgbClr val="1482A5"/>
                </a:solidFill>
                <a:latin typeface="Montserrat Extra Bold" panose="00000900000000000000" pitchFamily="50" charset="0"/>
                <a:cs typeface="Calibri" panose="020F0502020204030204" pitchFamily="34" charset="0"/>
              </a:rPr>
              <a:t>Este </a:t>
            </a:r>
            <a:r>
              <a:rPr lang="en-US" altLang="en-US" sz="6400" dirty="0" err="1">
                <a:solidFill>
                  <a:srgbClr val="1482A5"/>
                </a:solidFill>
                <a:latin typeface="Montserrat Extra Bold" panose="00000900000000000000" pitchFamily="50" charset="0"/>
                <a:cs typeface="Calibri" panose="020F0502020204030204" pitchFamily="34" charset="0"/>
              </a:rPr>
              <a:t>será</a:t>
            </a:r>
            <a:r>
              <a:rPr lang="en-US" altLang="en-US" sz="6400" dirty="0">
                <a:solidFill>
                  <a:srgbClr val="1482A5"/>
                </a:solidFill>
                <a:latin typeface="Montserrat Extra Bold" panose="00000900000000000000" pitchFamily="50" charset="0"/>
                <a:cs typeface="Calibri" panose="020F0502020204030204" pitchFamily="34" charset="0"/>
              </a:rPr>
              <a:t> o </a:t>
            </a:r>
            <a:r>
              <a:rPr lang="en-US" altLang="en-US" sz="6400" dirty="0" err="1">
                <a:solidFill>
                  <a:srgbClr val="1482A5"/>
                </a:solidFill>
                <a:latin typeface="Montserrat Extra Bold" panose="00000900000000000000" pitchFamily="50" charset="0"/>
                <a:cs typeface="Calibri" panose="020F0502020204030204" pitchFamily="34" charset="0"/>
              </a:rPr>
              <a:t>título</a:t>
            </a:r>
            <a:r>
              <a:rPr lang="en-US" altLang="en-US" sz="6400" dirty="0">
                <a:solidFill>
                  <a:srgbClr val="1482A5"/>
                </a:solidFill>
                <a:latin typeface="Montserrat Extra Bold" panose="00000900000000000000" pitchFamily="50" charset="0"/>
                <a:cs typeface="Calibri" panose="020F0502020204030204" pitchFamily="34" charset="0"/>
              </a:rPr>
              <a:t> do </a:t>
            </a:r>
            <a:r>
              <a:rPr lang="en-US" altLang="en-US" sz="6400" dirty="0" err="1">
                <a:solidFill>
                  <a:srgbClr val="1482A5"/>
                </a:solidFill>
                <a:latin typeface="Montserrat Extra Bold" panose="00000900000000000000" pitchFamily="50" charset="0"/>
                <a:cs typeface="Calibri" panose="020F0502020204030204" pitchFamily="34" charset="0"/>
              </a:rPr>
              <a:t>trabalho</a:t>
            </a:r>
            <a:r>
              <a:rPr lang="en-US" altLang="en-US" sz="6400" dirty="0">
                <a:solidFill>
                  <a:srgbClr val="1482A5"/>
                </a:solidFill>
                <a:latin typeface="Montserrat Extra Bold" panose="00000900000000000000" pitchFamily="50" charset="0"/>
                <a:cs typeface="Calibri" panose="020F0502020204030204" pitchFamily="34" charset="0"/>
              </a:rPr>
              <a:t>: </a:t>
            </a:r>
            <a:r>
              <a:rPr lang="en-US" altLang="en-US" sz="6400" dirty="0" err="1">
                <a:solidFill>
                  <a:srgbClr val="1482A5"/>
                </a:solidFill>
                <a:latin typeface="Montserrat Extra Bold" panose="00000900000000000000" pitchFamily="50" charset="0"/>
                <a:cs typeface="Calibri" panose="020F0502020204030204" pitchFamily="34" charset="0"/>
              </a:rPr>
              <a:t>não</a:t>
            </a:r>
            <a:r>
              <a:rPr lang="en-US" altLang="en-US" sz="6400" dirty="0">
                <a:solidFill>
                  <a:srgbClr val="1482A5"/>
                </a:solidFill>
                <a:latin typeface="Montserrat Extra Bold" panose="00000900000000000000" pitchFamily="50" charset="0"/>
                <a:cs typeface="Calibri" panose="020F0502020204030204" pitchFamily="34" charset="0"/>
              </a:rPr>
              <a:t> </a:t>
            </a:r>
            <a:r>
              <a:rPr lang="en-US" altLang="en-US" sz="6400" dirty="0" err="1">
                <a:solidFill>
                  <a:srgbClr val="1482A5"/>
                </a:solidFill>
                <a:latin typeface="Montserrat Extra Bold" panose="00000900000000000000" pitchFamily="50" charset="0"/>
                <a:cs typeface="Calibri" panose="020F0502020204030204" pitchFamily="34" charset="0"/>
              </a:rPr>
              <a:t>precisa</a:t>
            </a:r>
            <a:r>
              <a:rPr lang="en-US" altLang="en-US" sz="6400" dirty="0">
                <a:solidFill>
                  <a:srgbClr val="1482A5"/>
                </a:solidFill>
                <a:latin typeface="Montserrat Extra Bold" panose="00000900000000000000" pitchFamily="50" charset="0"/>
                <a:cs typeface="Calibri" panose="020F0502020204030204" pitchFamily="34" charset="0"/>
              </a:rPr>
              <a:t> de </a:t>
            </a:r>
            <a:r>
              <a:rPr lang="en-US" altLang="en-US" sz="6400" dirty="0" err="1">
                <a:solidFill>
                  <a:srgbClr val="1482A5"/>
                </a:solidFill>
                <a:latin typeface="Montserrat Extra Bold" panose="00000900000000000000" pitchFamily="50" charset="0"/>
                <a:cs typeface="Calibri" panose="020F0502020204030204" pitchFamily="34" charset="0"/>
              </a:rPr>
              <a:t>colocar</a:t>
            </a:r>
            <a:r>
              <a:rPr lang="en-US" altLang="en-US" sz="6400" dirty="0">
                <a:solidFill>
                  <a:srgbClr val="1482A5"/>
                </a:solidFill>
                <a:latin typeface="Montserrat Extra Bold" panose="00000900000000000000" pitchFamily="50" charset="0"/>
                <a:cs typeface="Calibri" panose="020F0502020204030204" pitchFamily="34" charset="0"/>
              </a:rPr>
              <a:t> o </a:t>
            </a:r>
            <a:r>
              <a:rPr lang="en-US" altLang="en-US" sz="6400" dirty="0" err="1">
                <a:solidFill>
                  <a:srgbClr val="1482A5"/>
                </a:solidFill>
                <a:latin typeface="Montserrat Extra Bold" panose="00000900000000000000" pitchFamily="50" charset="0"/>
                <a:cs typeface="Calibri" panose="020F0502020204030204" pitchFamily="34" charset="0"/>
              </a:rPr>
              <a:t>número</a:t>
            </a:r>
            <a:r>
              <a:rPr lang="en-US" altLang="en-US" sz="6400" dirty="0">
                <a:solidFill>
                  <a:srgbClr val="1482A5"/>
                </a:solidFill>
                <a:latin typeface="Montserrat Extra Bold" panose="00000900000000000000" pitchFamily="50" charset="0"/>
                <a:cs typeface="Calibri" panose="020F0502020204030204" pitchFamily="34" charset="0"/>
              </a:rPr>
              <a:t> do </a:t>
            </a:r>
            <a:r>
              <a:rPr lang="en-US" altLang="en-US" sz="6400" dirty="0" err="1">
                <a:solidFill>
                  <a:srgbClr val="1482A5"/>
                </a:solidFill>
                <a:latin typeface="Montserrat Extra Bold" panose="00000900000000000000" pitchFamily="50" charset="0"/>
                <a:cs typeface="Calibri" panose="020F0502020204030204" pitchFamily="34" charset="0"/>
              </a:rPr>
              <a:t>Projeto</a:t>
            </a:r>
            <a:endParaRPr lang="en-US" altLang="en-US" sz="6400" dirty="0">
              <a:solidFill>
                <a:srgbClr val="1482A5"/>
              </a:solidFill>
              <a:latin typeface="Montserrat Extra Bold" panose="00000900000000000000" pitchFamily="50" charset="0"/>
              <a:cs typeface="Calibri" panose="020F0502020204030204" pitchFamily="34" charset="0"/>
            </a:endParaRP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CB98E304-4899-1A30-BCA8-66E9A09D7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9673" y="4256003"/>
            <a:ext cx="20471367" cy="123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defTabSz="3760788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79600" defTabSz="3760788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760788" defTabSz="3760788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640388" defTabSz="3760788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521575" defTabSz="3760788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7978775" defTabSz="37607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8435975" defTabSz="37607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8893175" defTabSz="37607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9350375" defTabSz="37607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4200" dirty="0">
                <a:solidFill>
                  <a:srgbClr val="1482A5"/>
                </a:solidFill>
                <a:latin typeface="Domine" panose="02040503040403060204" pitchFamily="18" charset="0"/>
                <a:cs typeface="Calibri" panose="020F0502020204030204" pitchFamily="34" charset="0"/>
              </a:rPr>
              <a:t>Nome do </a:t>
            </a:r>
            <a:r>
              <a:rPr lang="en-US" altLang="en-US" sz="4200" dirty="0" err="1">
                <a:solidFill>
                  <a:srgbClr val="1482A5"/>
                </a:solidFill>
                <a:latin typeface="Domine" panose="02040503040403060204" pitchFamily="18" charset="0"/>
                <a:cs typeface="Calibri" panose="020F0502020204030204" pitchFamily="34" charset="0"/>
              </a:rPr>
              <a:t>autor</a:t>
            </a:r>
            <a:r>
              <a:rPr lang="en-US" altLang="en-US" sz="4200" dirty="0">
                <a:solidFill>
                  <a:srgbClr val="1482A5"/>
                </a:solidFill>
                <a:latin typeface="Domine" panose="02040503040403060204" pitchFamily="18" charset="0"/>
                <a:cs typeface="Calibri" panose="020F0502020204030204" pitchFamily="34" charset="0"/>
              </a:rPr>
              <a:t>, e-mail de </a:t>
            </a:r>
            <a:r>
              <a:rPr lang="en-US" altLang="en-US" sz="4200" dirty="0" err="1">
                <a:solidFill>
                  <a:srgbClr val="1482A5"/>
                </a:solidFill>
                <a:latin typeface="Domine" panose="02040503040403060204" pitchFamily="18" charset="0"/>
                <a:cs typeface="Calibri" panose="020F0502020204030204" pitchFamily="34" charset="0"/>
              </a:rPr>
              <a:t>contacto</a:t>
            </a:r>
            <a:r>
              <a:rPr lang="en-US" altLang="en-US" sz="4200" dirty="0">
                <a:solidFill>
                  <a:srgbClr val="1482A5"/>
                </a:solidFill>
                <a:latin typeface="Domine" panose="02040503040403060204" pitchFamily="18" charset="0"/>
                <a:cs typeface="Calibri" panose="020F0502020204030204" pitchFamily="34" charset="0"/>
              </a:rPr>
              <a:t>.</a:t>
            </a:r>
          </a:p>
          <a:p>
            <a:pPr algn="ctr" eaLnBrk="1" hangingPunct="1">
              <a:buFontTx/>
              <a:buNone/>
            </a:pPr>
            <a:r>
              <a:rPr lang="en-US" altLang="en-US" sz="3200" dirty="0" err="1">
                <a:solidFill>
                  <a:srgbClr val="1482A5"/>
                </a:solidFill>
                <a:latin typeface="Domine" panose="02040503040403060204" pitchFamily="18" charset="0"/>
                <a:cs typeface="Calibri" panose="020F0502020204030204" pitchFamily="34" charset="0"/>
              </a:rPr>
              <a:t>Orientação</a:t>
            </a:r>
            <a:r>
              <a:rPr lang="en-US" altLang="en-US" sz="3200" dirty="0">
                <a:solidFill>
                  <a:srgbClr val="1482A5"/>
                </a:solidFill>
                <a:latin typeface="Domine" panose="02040503040403060204" pitchFamily="18" charset="0"/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solidFill>
                  <a:srgbClr val="1482A5"/>
                </a:solidFill>
                <a:latin typeface="Domine" panose="02040503040403060204" pitchFamily="18" charset="0"/>
                <a:cs typeface="Calibri" panose="020F0502020204030204" pitchFamily="34" charset="0"/>
              </a:rPr>
              <a:t>científica</a:t>
            </a:r>
            <a:r>
              <a:rPr lang="en-US" altLang="en-US" sz="3200" dirty="0">
                <a:solidFill>
                  <a:srgbClr val="1482A5"/>
                </a:solidFill>
                <a:latin typeface="Domine" panose="02040503040403060204" pitchFamily="18" charset="0"/>
                <a:cs typeface="Calibri" panose="020F0502020204030204" pitchFamily="34" charset="0"/>
              </a:rPr>
              <a:t> a cargo de Nome do(s) </a:t>
            </a:r>
            <a:r>
              <a:rPr lang="en-US" altLang="en-US" sz="3200" dirty="0" err="1">
                <a:solidFill>
                  <a:srgbClr val="1482A5"/>
                </a:solidFill>
                <a:latin typeface="Domine" panose="02040503040403060204" pitchFamily="18" charset="0"/>
                <a:cs typeface="Calibri" panose="020F0502020204030204" pitchFamily="34" charset="0"/>
              </a:rPr>
              <a:t>Orientador</a:t>
            </a:r>
            <a:r>
              <a:rPr lang="en-US" altLang="en-US" sz="3200" dirty="0">
                <a:solidFill>
                  <a:srgbClr val="1482A5"/>
                </a:solidFill>
                <a:latin typeface="Domine" panose="02040503040403060204" pitchFamily="18" charset="0"/>
                <a:cs typeface="Calibri" panose="020F0502020204030204" pitchFamily="34" charset="0"/>
              </a:rPr>
              <a:t>(es).</a:t>
            </a:r>
          </a:p>
        </p:txBody>
      </p:sp>
      <p:sp>
        <p:nvSpPr>
          <p:cNvPr id="22" name="Text Box 379">
            <a:extLst>
              <a:ext uri="{FF2B5EF4-FFF2-40B4-BE49-F238E27FC236}">
                <a16:creationId xmlns:a16="http://schemas.microsoft.com/office/drawing/2014/main" id="{F0444E7B-D978-D997-8824-78BA6AD91C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3300" y="7896878"/>
            <a:ext cx="10721032" cy="505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703763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3763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3763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3763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3763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n-US" altLang="en-US" sz="2400" dirty="0" err="1">
                <a:latin typeface="Domine" panose="02040503040403060204" pitchFamily="18" charset="0"/>
              </a:rPr>
              <a:t>Adicione</a:t>
            </a:r>
            <a:r>
              <a:rPr lang="en-US" altLang="en-US" sz="2400" dirty="0">
                <a:latin typeface="Domine" panose="02040503040403060204" pitchFamily="18" charset="0"/>
              </a:rPr>
              <a:t> o </a:t>
            </a:r>
            <a:r>
              <a:rPr lang="en-US" altLang="en-US" sz="2400" dirty="0" err="1">
                <a:latin typeface="Domine" panose="02040503040403060204" pitchFamily="18" charset="0"/>
              </a:rPr>
              <a:t>seu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texto</a:t>
            </a:r>
            <a:r>
              <a:rPr lang="en-US" altLang="en-US" sz="2400" dirty="0">
                <a:latin typeface="Domine" panose="02040503040403060204" pitchFamily="18" charset="0"/>
              </a:rPr>
              <a:t>, </a:t>
            </a:r>
            <a:r>
              <a:rPr lang="en-US" altLang="en-US" sz="2400" dirty="0" err="1">
                <a:latin typeface="Domine" panose="02040503040403060204" pitchFamily="18" charset="0"/>
              </a:rPr>
              <a:t>gráficos</a:t>
            </a:r>
            <a:r>
              <a:rPr lang="en-US" altLang="en-US" sz="2400" dirty="0">
                <a:latin typeface="Domine" panose="02040503040403060204" pitchFamily="18" charset="0"/>
              </a:rPr>
              <a:t> e imagens </a:t>
            </a:r>
            <a:r>
              <a:rPr lang="en-US" altLang="en-US" sz="2400" dirty="0" err="1">
                <a:latin typeface="Domine" panose="02040503040403060204" pitchFamily="18" charset="0"/>
              </a:rPr>
              <a:t>nesta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secção</a:t>
            </a:r>
            <a:r>
              <a:rPr lang="en-US" altLang="en-US" sz="2400" dirty="0">
                <a:latin typeface="Domine" panose="02040503040403060204" pitchFamily="18" charset="0"/>
              </a:rPr>
              <a:t>.</a:t>
            </a:r>
          </a:p>
        </p:txBody>
      </p:sp>
      <p:sp>
        <p:nvSpPr>
          <p:cNvPr id="23" name="AutoShape 396">
            <a:extLst>
              <a:ext uri="{FF2B5EF4-FFF2-40B4-BE49-F238E27FC236}">
                <a16:creationId xmlns:a16="http://schemas.microsoft.com/office/drawing/2014/main" id="{5371D2EE-840F-B9D8-1ED9-6A2DE743D7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3300" y="6883234"/>
            <a:ext cx="10721032" cy="789164"/>
          </a:xfrm>
          <a:prstGeom prst="homePlate">
            <a:avLst>
              <a:gd name="adj" fmla="val 50000"/>
            </a:avLst>
          </a:prstGeom>
          <a:solidFill>
            <a:srgbClr val="B9B9B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05740" anchor="ctr"/>
          <a:lstStyle>
            <a:lvl1pPr defTabSz="4702175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2175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2175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2175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2175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chemeClr val="bg1"/>
                </a:solidFill>
                <a:latin typeface="Montserrat" panose="00000500000000000000" pitchFamily="50" charset="0"/>
                <a:cs typeface="Calibri" panose="020F0502020204030204" pitchFamily="34" charset="0"/>
              </a:rPr>
              <a:t>INTRODUÇÃO</a:t>
            </a:r>
          </a:p>
        </p:txBody>
      </p:sp>
      <p:sp>
        <p:nvSpPr>
          <p:cNvPr id="24" name="Text Box 379">
            <a:extLst>
              <a:ext uri="{FF2B5EF4-FFF2-40B4-BE49-F238E27FC236}">
                <a16:creationId xmlns:a16="http://schemas.microsoft.com/office/drawing/2014/main" id="{AAA9F105-2FBD-57D7-63BC-F38B407C1B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54600" y="7896878"/>
            <a:ext cx="10721032" cy="505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703763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3763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3763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3763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3763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n-US" altLang="en-US" sz="2400" dirty="0" err="1">
                <a:latin typeface="Domine" panose="02040503040403060204" pitchFamily="18" charset="0"/>
              </a:rPr>
              <a:t>Adicione</a:t>
            </a:r>
            <a:r>
              <a:rPr lang="en-US" altLang="en-US" sz="2400" dirty="0">
                <a:latin typeface="Domine" panose="02040503040403060204" pitchFamily="18" charset="0"/>
              </a:rPr>
              <a:t> o </a:t>
            </a:r>
            <a:r>
              <a:rPr lang="en-US" altLang="en-US" sz="2400" dirty="0" err="1">
                <a:latin typeface="Domine" panose="02040503040403060204" pitchFamily="18" charset="0"/>
              </a:rPr>
              <a:t>seu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texto</a:t>
            </a:r>
            <a:r>
              <a:rPr lang="en-US" altLang="en-US" sz="2400" dirty="0">
                <a:latin typeface="Domine" panose="02040503040403060204" pitchFamily="18" charset="0"/>
              </a:rPr>
              <a:t>, </a:t>
            </a:r>
            <a:r>
              <a:rPr lang="en-US" altLang="en-US" sz="2400" dirty="0" err="1">
                <a:latin typeface="Domine" panose="02040503040403060204" pitchFamily="18" charset="0"/>
              </a:rPr>
              <a:t>gráficos</a:t>
            </a:r>
            <a:r>
              <a:rPr lang="en-US" altLang="en-US" sz="2400" dirty="0">
                <a:latin typeface="Domine" panose="02040503040403060204" pitchFamily="18" charset="0"/>
              </a:rPr>
              <a:t> e imagens </a:t>
            </a:r>
            <a:r>
              <a:rPr lang="en-US" altLang="en-US" sz="2400" dirty="0" err="1">
                <a:latin typeface="Domine" panose="02040503040403060204" pitchFamily="18" charset="0"/>
              </a:rPr>
              <a:t>nesta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secção</a:t>
            </a:r>
            <a:r>
              <a:rPr lang="en-US" altLang="en-US" sz="2400" dirty="0">
                <a:latin typeface="Domine" panose="02040503040403060204" pitchFamily="18" charset="0"/>
              </a:rPr>
              <a:t>.</a:t>
            </a:r>
          </a:p>
        </p:txBody>
      </p:sp>
      <p:sp>
        <p:nvSpPr>
          <p:cNvPr id="25" name="AutoShape 396">
            <a:extLst>
              <a:ext uri="{FF2B5EF4-FFF2-40B4-BE49-F238E27FC236}">
                <a16:creationId xmlns:a16="http://schemas.microsoft.com/office/drawing/2014/main" id="{2B55A6D7-ED4E-BAE8-5984-0508C71108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54600" y="6883234"/>
            <a:ext cx="10721032" cy="789164"/>
          </a:xfrm>
          <a:prstGeom prst="homePlate">
            <a:avLst>
              <a:gd name="adj" fmla="val 50000"/>
            </a:avLst>
          </a:prstGeom>
          <a:solidFill>
            <a:srgbClr val="B9B9B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05740" anchor="ctr"/>
          <a:lstStyle>
            <a:lvl1pPr defTabSz="4702175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2175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2175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2175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2175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chemeClr val="bg1"/>
                </a:solidFill>
                <a:latin typeface="Montserrat" panose="00000500000000000000" pitchFamily="50" charset="0"/>
                <a:cs typeface="Calibri" panose="020F0502020204030204" pitchFamily="34" charset="0"/>
              </a:rPr>
              <a:t>RESULTADOS</a:t>
            </a:r>
          </a:p>
        </p:txBody>
      </p:sp>
      <p:sp>
        <p:nvSpPr>
          <p:cNvPr id="26" name="Text Box 379">
            <a:extLst>
              <a:ext uri="{FF2B5EF4-FFF2-40B4-BE49-F238E27FC236}">
                <a16:creationId xmlns:a16="http://schemas.microsoft.com/office/drawing/2014/main" id="{4BB43568-7C52-8A59-9D3F-E3606B131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3300" y="22554639"/>
            <a:ext cx="10721032" cy="2020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703763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3763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3763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3763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3763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n-US" altLang="en-US" sz="2400" dirty="0" err="1">
                <a:latin typeface="Domine" panose="02040503040403060204" pitchFamily="18" charset="0"/>
              </a:rPr>
              <a:t>Adicione</a:t>
            </a:r>
            <a:r>
              <a:rPr lang="en-US" altLang="en-US" sz="2400" dirty="0">
                <a:latin typeface="Domine" panose="02040503040403060204" pitchFamily="18" charset="0"/>
              </a:rPr>
              <a:t> o </a:t>
            </a:r>
            <a:r>
              <a:rPr lang="en-US" altLang="en-US" sz="2400" dirty="0" err="1">
                <a:latin typeface="Domine" panose="02040503040403060204" pitchFamily="18" charset="0"/>
              </a:rPr>
              <a:t>seu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texto</a:t>
            </a:r>
            <a:r>
              <a:rPr lang="en-US" altLang="en-US" sz="2400" dirty="0">
                <a:latin typeface="Domine" panose="02040503040403060204" pitchFamily="18" charset="0"/>
              </a:rPr>
              <a:t>, </a:t>
            </a:r>
            <a:r>
              <a:rPr lang="en-US" altLang="en-US" sz="2400" dirty="0" err="1">
                <a:latin typeface="Domine" panose="02040503040403060204" pitchFamily="18" charset="0"/>
              </a:rPr>
              <a:t>gráficos</a:t>
            </a:r>
            <a:r>
              <a:rPr lang="en-US" altLang="en-US" sz="2400" dirty="0">
                <a:latin typeface="Domine" panose="02040503040403060204" pitchFamily="18" charset="0"/>
              </a:rPr>
              <a:t> e imagens </a:t>
            </a:r>
            <a:r>
              <a:rPr lang="en-US" altLang="en-US" sz="2400" dirty="0" err="1">
                <a:latin typeface="Domine" panose="02040503040403060204" pitchFamily="18" charset="0"/>
              </a:rPr>
              <a:t>nesta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secção</a:t>
            </a:r>
            <a:r>
              <a:rPr lang="en-US" altLang="en-US" sz="2400" dirty="0">
                <a:latin typeface="Domine" panose="02040503040403060204" pitchFamily="18" charset="0"/>
              </a:rPr>
              <a:t>. Se </a:t>
            </a:r>
            <a:r>
              <a:rPr lang="en-US" altLang="en-US" sz="2400" dirty="0" err="1">
                <a:latin typeface="Domine" panose="02040503040403060204" pitchFamily="18" charset="0"/>
              </a:rPr>
              <a:t>alguma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secção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precisar</a:t>
            </a:r>
            <a:r>
              <a:rPr lang="en-US" altLang="en-US" sz="2400" dirty="0">
                <a:latin typeface="Domine" panose="02040503040403060204" pitchFamily="18" charset="0"/>
              </a:rPr>
              <a:t> de </a:t>
            </a:r>
            <a:r>
              <a:rPr lang="en-US" altLang="en-US" sz="2400" dirty="0" err="1">
                <a:latin typeface="Domine" panose="02040503040403060204" pitchFamily="18" charset="0"/>
              </a:rPr>
              <a:t>continuar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na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próxima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coluna</a:t>
            </a:r>
            <a:r>
              <a:rPr lang="en-US" altLang="en-US" sz="2400" dirty="0">
                <a:latin typeface="Domine" panose="02040503040403060204" pitchFamily="18" charset="0"/>
              </a:rPr>
              <a:t>, </a:t>
            </a:r>
            <a:r>
              <a:rPr lang="en-US" altLang="en-US" sz="2400" dirty="0" err="1">
                <a:latin typeface="Domine" panose="02040503040403060204" pitchFamily="18" charset="0"/>
              </a:rPr>
              <a:t>repita</a:t>
            </a:r>
            <a:r>
              <a:rPr lang="en-US" altLang="en-US" sz="2400" dirty="0">
                <a:latin typeface="Domine" panose="02040503040403060204" pitchFamily="18" charset="0"/>
              </a:rPr>
              <a:t> o </a:t>
            </a:r>
            <a:r>
              <a:rPr lang="en-US" altLang="en-US" sz="2400" dirty="0" err="1">
                <a:latin typeface="Domine" panose="02040503040403060204" pitchFamily="18" charset="0"/>
              </a:rPr>
              <a:t>cabeçalho</a:t>
            </a:r>
            <a:r>
              <a:rPr lang="en-US" altLang="en-US" sz="2400" dirty="0">
                <a:latin typeface="Domine" panose="02040503040403060204" pitchFamily="18" charset="0"/>
              </a:rPr>
              <a:t> e </a:t>
            </a:r>
            <a:r>
              <a:rPr lang="en-US" altLang="en-US" sz="2400" dirty="0" err="1">
                <a:latin typeface="Domine" panose="02040503040403060204" pitchFamily="18" charset="0"/>
              </a:rPr>
              <a:t>junte</a:t>
            </a:r>
            <a:r>
              <a:rPr lang="en-US" altLang="en-US" sz="2400" dirty="0">
                <a:latin typeface="Domine" panose="02040503040403060204" pitchFamily="18" charset="0"/>
              </a:rPr>
              <a:t> (cont.). </a:t>
            </a:r>
          </a:p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Domine" panose="02040503040403060204" pitchFamily="18" charset="0"/>
              </a:rPr>
              <a:t>Por </a:t>
            </a:r>
            <a:r>
              <a:rPr lang="en-US" altLang="en-US" sz="2400" dirty="0" err="1">
                <a:latin typeface="Domine" panose="02040503040403060204" pitchFamily="18" charset="0"/>
              </a:rPr>
              <a:t>exemplo</a:t>
            </a:r>
            <a:r>
              <a:rPr lang="en-US" altLang="en-US" sz="2400" dirty="0">
                <a:latin typeface="Domine" panose="02040503040403060204" pitchFamily="18" charset="0"/>
              </a:rPr>
              <a:t>, se </a:t>
            </a:r>
            <a:r>
              <a:rPr lang="en-US" altLang="en-US" sz="2400" b="1" dirty="0">
                <a:latin typeface="Domine" panose="02040503040403060204" pitchFamily="18" charset="0"/>
              </a:rPr>
              <a:t>METODOLOGIA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continuar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na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próxima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coluna</a:t>
            </a:r>
            <a:r>
              <a:rPr lang="en-US" altLang="en-US" sz="2400" dirty="0">
                <a:latin typeface="Domine" panose="02040503040403060204" pitchFamily="18" charset="0"/>
              </a:rPr>
              <a:t>, o </a:t>
            </a:r>
            <a:r>
              <a:rPr lang="en-US" altLang="en-US" sz="2400" dirty="0" err="1">
                <a:latin typeface="Domine" panose="02040503040403060204" pitchFamily="18" charset="0"/>
              </a:rPr>
              <a:t>nome</a:t>
            </a:r>
            <a:r>
              <a:rPr lang="en-US" altLang="en-US" sz="2400" dirty="0">
                <a:latin typeface="Domine" panose="02040503040403060204" pitchFamily="18" charset="0"/>
              </a:rPr>
              <a:t> da </a:t>
            </a:r>
            <a:r>
              <a:rPr lang="en-US" altLang="en-US" sz="2400" dirty="0" err="1">
                <a:latin typeface="Domine" panose="02040503040403060204" pitchFamily="18" charset="0"/>
              </a:rPr>
              <a:t>próxima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secção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deverá</a:t>
            </a:r>
            <a:r>
              <a:rPr lang="en-US" altLang="en-US" sz="2400" dirty="0">
                <a:latin typeface="Domine" panose="02040503040403060204" pitchFamily="18" charset="0"/>
              </a:rPr>
              <a:t> ser </a:t>
            </a:r>
            <a:r>
              <a:rPr lang="en-US" altLang="en-US" sz="2400" b="1" dirty="0">
                <a:latin typeface="Domine" panose="02040503040403060204" pitchFamily="18" charset="0"/>
              </a:rPr>
              <a:t>METODOLOGIA (cont.)</a:t>
            </a:r>
            <a:r>
              <a:rPr lang="en-US" altLang="en-US" sz="2400" dirty="0">
                <a:latin typeface="Domine" panose="02040503040403060204" pitchFamily="18" charset="0"/>
              </a:rPr>
              <a:t> .</a:t>
            </a:r>
          </a:p>
        </p:txBody>
      </p:sp>
      <p:sp>
        <p:nvSpPr>
          <p:cNvPr id="27" name="AutoShape 396">
            <a:extLst>
              <a:ext uri="{FF2B5EF4-FFF2-40B4-BE49-F238E27FC236}">
                <a16:creationId xmlns:a16="http://schemas.microsoft.com/office/drawing/2014/main" id="{80A7CAB3-A12B-022D-F098-B1B9E6A220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3300" y="21540995"/>
            <a:ext cx="10721032" cy="789164"/>
          </a:xfrm>
          <a:prstGeom prst="homePlate">
            <a:avLst>
              <a:gd name="adj" fmla="val 50000"/>
            </a:avLst>
          </a:prstGeom>
          <a:solidFill>
            <a:srgbClr val="B9B9B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05740" anchor="ctr"/>
          <a:lstStyle>
            <a:lvl1pPr defTabSz="4702175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2175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2175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2175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2175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chemeClr val="bg1"/>
                </a:solidFill>
                <a:latin typeface="Montserrat" panose="00000500000000000000" pitchFamily="50" charset="0"/>
                <a:cs typeface="Calibri" panose="020F0502020204030204" pitchFamily="34" charset="0"/>
              </a:rPr>
              <a:t>METODOLOGIA</a:t>
            </a:r>
          </a:p>
        </p:txBody>
      </p:sp>
      <p:sp>
        <p:nvSpPr>
          <p:cNvPr id="28" name="Text Box 379">
            <a:extLst>
              <a:ext uri="{FF2B5EF4-FFF2-40B4-BE49-F238E27FC236}">
                <a16:creationId xmlns:a16="http://schemas.microsoft.com/office/drawing/2014/main" id="{B52D1378-E1A0-1918-37E3-8A22219D2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54600" y="38583319"/>
            <a:ext cx="10721032" cy="18355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703763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3763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3763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3763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3763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n-US" altLang="en-US" sz="2400" dirty="0" err="1">
                <a:latin typeface="Domine" panose="02040503040403060204" pitchFamily="18" charset="0"/>
              </a:rPr>
              <a:t>Adicione</a:t>
            </a:r>
            <a:r>
              <a:rPr lang="en-US" altLang="en-US" sz="2400" dirty="0">
                <a:latin typeface="Domine" panose="02040503040403060204" pitchFamily="18" charset="0"/>
              </a:rPr>
              <a:t> o </a:t>
            </a:r>
            <a:r>
              <a:rPr lang="en-US" altLang="en-US" sz="2400" dirty="0" err="1">
                <a:latin typeface="Domine" panose="02040503040403060204" pitchFamily="18" charset="0"/>
              </a:rPr>
              <a:t>seu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texto</a:t>
            </a:r>
            <a:r>
              <a:rPr lang="en-US" altLang="en-US" sz="2400" dirty="0">
                <a:latin typeface="Domine" panose="02040503040403060204" pitchFamily="18" charset="0"/>
              </a:rPr>
              <a:t>, </a:t>
            </a:r>
            <a:r>
              <a:rPr lang="en-US" altLang="en-US" sz="2400" dirty="0" err="1">
                <a:latin typeface="Domine" panose="02040503040403060204" pitchFamily="18" charset="0"/>
              </a:rPr>
              <a:t>gráficos</a:t>
            </a:r>
            <a:r>
              <a:rPr lang="en-US" altLang="en-US" sz="2400" dirty="0">
                <a:latin typeface="Domine" panose="02040503040403060204" pitchFamily="18" charset="0"/>
              </a:rPr>
              <a:t> e imagens </a:t>
            </a:r>
            <a:r>
              <a:rPr lang="en-US" altLang="en-US" sz="2400" dirty="0" err="1">
                <a:latin typeface="Domine" panose="02040503040403060204" pitchFamily="18" charset="0"/>
              </a:rPr>
              <a:t>nesta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secção</a:t>
            </a:r>
            <a:r>
              <a:rPr lang="en-US" altLang="en-US" sz="2400" dirty="0">
                <a:latin typeface="Domine" panose="02040503040403060204" pitchFamily="18" charset="0"/>
              </a:rPr>
              <a:t>. Pode </a:t>
            </a:r>
            <a:r>
              <a:rPr lang="en-US" altLang="en-US" sz="2400" dirty="0" err="1">
                <a:latin typeface="Domine" panose="02040503040403060204" pitchFamily="18" charset="0"/>
              </a:rPr>
              <a:t>aqui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agradecer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ao</a:t>
            </a:r>
            <a:r>
              <a:rPr lang="en-US" altLang="en-US" sz="2400" dirty="0">
                <a:latin typeface="Domine" panose="02040503040403060204" pitchFamily="18" charset="0"/>
              </a:rPr>
              <a:t>(s) </a:t>
            </a:r>
            <a:r>
              <a:rPr lang="en-US" altLang="en-US" sz="2400" dirty="0" err="1">
                <a:latin typeface="Domine" panose="02040503040403060204" pitchFamily="18" charset="0"/>
              </a:rPr>
              <a:t>laboratório</a:t>
            </a:r>
            <a:r>
              <a:rPr lang="en-US" altLang="en-US" sz="2400" dirty="0">
                <a:latin typeface="Domine" panose="02040503040403060204" pitchFamily="18" charset="0"/>
              </a:rPr>
              <a:t>(s)  </a:t>
            </a:r>
            <a:r>
              <a:rPr lang="en-US" altLang="en-US" sz="2400" dirty="0" err="1">
                <a:latin typeface="Domine" panose="02040503040403060204" pitchFamily="18" charset="0"/>
              </a:rPr>
              <a:t>onde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realizou</a:t>
            </a:r>
            <a:r>
              <a:rPr lang="en-US" altLang="en-US" sz="2400" dirty="0">
                <a:latin typeface="Domine" panose="02040503040403060204" pitchFamily="18" charset="0"/>
              </a:rPr>
              <a:t> o </a:t>
            </a:r>
            <a:r>
              <a:rPr lang="en-US" altLang="en-US" sz="2400" dirty="0" err="1">
                <a:latin typeface="Domine" panose="02040503040403060204" pitchFamily="18" charset="0"/>
              </a:rPr>
              <a:t>trabalho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ou</a:t>
            </a:r>
            <a:r>
              <a:rPr lang="en-US" altLang="en-US" sz="2400" dirty="0">
                <a:latin typeface="Domine" panose="02040503040403060204" pitchFamily="18" charset="0"/>
              </a:rPr>
              <a:t> a </a:t>
            </a:r>
            <a:r>
              <a:rPr lang="en-US" altLang="en-US" sz="2400" dirty="0" err="1">
                <a:latin typeface="Domine" panose="02040503040403060204" pitchFamily="18" charset="0"/>
              </a:rPr>
              <a:t>qualquer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financiamento</a:t>
            </a:r>
            <a:r>
              <a:rPr lang="en-US" altLang="en-US" sz="2400" dirty="0">
                <a:latin typeface="Domine" panose="02040503040403060204" pitchFamily="18" charset="0"/>
              </a:rPr>
              <a:t> que </a:t>
            </a:r>
            <a:r>
              <a:rPr lang="en-US" altLang="en-US" sz="2400" dirty="0" err="1">
                <a:latin typeface="Domine" panose="02040503040403060204" pitchFamily="18" charset="0"/>
              </a:rPr>
              <a:t>tenha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tido</a:t>
            </a:r>
            <a:r>
              <a:rPr lang="en-US" altLang="en-US" sz="2400" dirty="0">
                <a:latin typeface="Domine" panose="02040503040403060204" pitchFamily="18" charset="0"/>
              </a:rPr>
              <a:t>. </a:t>
            </a:r>
            <a:r>
              <a:rPr lang="en-US" altLang="en-US" sz="2400" dirty="0" err="1">
                <a:latin typeface="Domine" panose="02040503040403060204" pitchFamily="18" charset="0"/>
              </a:rPr>
              <a:t>Também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pode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substituir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esta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secção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por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outra</a:t>
            </a:r>
            <a:r>
              <a:rPr lang="en-US" altLang="en-US" sz="2400" dirty="0">
                <a:latin typeface="Domine" panose="02040503040403060204" pitchFamily="18" charset="0"/>
              </a:rPr>
              <a:t> com </a:t>
            </a:r>
            <a:r>
              <a:rPr lang="en-US" altLang="en-US" sz="2400" dirty="0" err="1">
                <a:latin typeface="Domine" panose="02040503040403060204" pitchFamily="18" charset="0"/>
              </a:rPr>
              <a:t>referências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ou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bibliografia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principais</a:t>
            </a:r>
            <a:r>
              <a:rPr lang="en-US" altLang="en-US" sz="2400" dirty="0">
                <a:latin typeface="Domine" panose="02040503040403060204" pitchFamily="18" charset="0"/>
              </a:rPr>
              <a:t>.</a:t>
            </a:r>
          </a:p>
        </p:txBody>
      </p:sp>
      <p:sp>
        <p:nvSpPr>
          <p:cNvPr id="29" name="AutoShape 396">
            <a:extLst>
              <a:ext uri="{FF2B5EF4-FFF2-40B4-BE49-F238E27FC236}">
                <a16:creationId xmlns:a16="http://schemas.microsoft.com/office/drawing/2014/main" id="{68A5104F-7008-83EE-1460-8DC5511FB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54600" y="37569674"/>
            <a:ext cx="10721032" cy="789164"/>
          </a:xfrm>
          <a:prstGeom prst="homePlate">
            <a:avLst>
              <a:gd name="adj" fmla="val 50000"/>
            </a:avLst>
          </a:prstGeom>
          <a:solidFill>
            <a:srgbClr val="B9B9B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05740" anchor="ctr"/>
          <a:lstStyle>
            <a:lvl1pPr defTabSz="4702175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2175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2175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2175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2175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chemeClr val="bg1"/>
                </a:solidFill>
                <a:latin typeface="Montserrat" panose="00000500000000000000" pitchFamily="50" charset="0"/>
                <a:cs typeface="Calibri" panose="020F0502020204030204" pitchFamily="34" charset="0"/>
              </a:rPr>
              <a:t>AGRADECIMENTOS</a:t>
            </a:r>
          </a:p>
        </p:txBody>
      </p:sp>
      <p:sp>
        <p:nvSpPr>
          <p:cNvPr id="30" name="Text Box 379">
            <a:extLst>
              <a:ext uri="{FF2B5EF4-FFF2-40B4-BE49-F238E27FC236}">
                <a16:creationId xmlns:a16="http://schemas.microsoft.com/office/drawing/2014/main" id="{487CEDF8-C82E-9A67-144A-D8E68BF8DF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54600" y="22554637"/>
            <a:ext cx="10721032" cy="505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703763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3763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3763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3763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3763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37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n-US" altLang="en-US" sz="2400" dirty="0" err="1">
                <a:latin typeface="Domine" panose="02040503040403060204" pitchFamily="18" charset="0"/>
              </a:rPr>
              <a:t>Adicione</a:t>
            </a:r>
            <a:r>
              <a:rPr lang="en-US" altLang="en-US" sz="2400" dirty="0">
                <a:latin typeface="Domine" panose="02040503040403060204" pitchFamily="18" charset="0"/>
              </a:rPr>
              <a:t> o </a:t>
            </a:r>
            <a:r>
              <a:rPr lang="en-US" altLang="en-US" sz="2400" dirty="0" err="1">
                <a:latin typeface="Domine" panose="02040503040403060204" pitchFamily="18" charset="0"/>
              </a:rPr>
              <a:t>seu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texto</a:t>
            </a:r>
            <a:r>
              <a:rPr lang="en-US" altLang="en-US" sz="2400" dirty="0">
                <a:latin typeface="Domine" panose="02040503040403060204" pitchFamily="18" charset="0"/>
              </a:rPr>
              <a:t>, </a:t>
            </a:r>
            <a:r>
              <a:rPr lang="en-US" altLang="en-US" sz="2400" dirty="0" err="1">
                <a:latin typeface="Domine" panose="02040503040403060204" pitchFamily="18" charset="0"/>
              </a:rPr>
              <a:t>gráficos</a:t>
            </a:r>
            <a:r>
              <a:rPr lang="en-US" altLang="en-US" sz="2400" dirty="0">
                <a:latin typeface="Domine" panose="02040503040403060204" pitchFamily="18" charset="0"/>
              </a:rPr>
              <a:t> e imagens </a:t>
            </a:r>
            <a:r>
              <a:rPr lang="en-US" altLang="en-US" sz="2400" dirty="0" err="1">
                <a:latin typeface="Domine" panose="02040503040403060204" pitchFamily="18" charset="0"/>
              </a:rPr>
              <a:t>nesta</a:t>
            </a:r>
            <a:r>
              <a:rPr lang="en-US" altLang="en-US" sz="2400" dirty="0">
                <a:latin typeface="Domine" panose="02040503040403060204" pitchFamily="18" charset="0"/>
              </a:rPr>
              <a:t> </a:t>
            </a:r>
            <a:r>
              <a:rPr lang="en-US" altLang="en-US" sz="2400" dirty="0" err="1">
                <a:latin typeface="Domine" panose="02040503040403060204" pitchFamily="18" charset="0"/>
              </a:rPr>
              <a:t>secção</a:t>
            </a:r>
            <a:r>
              <a:rPr lang="en-US" altLang="en-US" sz="2400" dirty="0">
                <a:latin typeface="Domine" panose="02040503040403060204" pitchFamily="18" charset="0"/>
              </a:rPr>
              <a:t>.</a:t>
            </a:r>
          </a:p>
        </p:txBody>
      </p:sp>
      <p:sp>
        <p:nvSpPr>
          <p:cNvPr id="31" name="AutoShape 396">
            <a:extLst>
              <a:ext uri="{FF2B5EF4-FFF2-40B4-BE49-F238E27FC236}">
                <a16:creationId xmlns:a16="http://schemas.microsoft.com/office/drawing/2014/main" id="{A83C9AA3-7767-83B3-4433-E4DB5530A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54600" y="21540995"/>
            <a:ext cx="10721032" cy="789164"/>
          </a:xfrm>
          <a:prstGeom prst="homePlate">
            <a:avLst>
              <a:gd name="adj" fmla="val 50000"/>
            </a:avLst>
          </a:prstGeom>
          <a:solidFill>
            <a:srgbClr val="B9B9B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05740" anchor="ctr"/>
          <a:lstStyle>
            <a:lvl1pPr defTabSz="4702175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2175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2175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2175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2175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chemeClr val="bg1"/>
                </a:solidFill>
                <a:latin typeface="Montserrat" panose="00000500000000000000" pitchFamily="50" charset="0"/>
                <a:cs typeface="Calibri" panose="020F0502020204030204" pitchFamily="34" charset="0"/>
              </a:rPr>
              <a:t>CONCLUSÃO</a:t>
            </a:r>
          </a:p>
        </p:txBody>
      </p:sp>
      <p:pic>
        <p:nvPicPr>
          <p:cNvPr id="1028" name="Picture 4" descr="Nenhuma descrição de foto disponível.">
            <a:extLst>
              <a:ext uri="{FF2B5EF4-FFF2-40B4-BE49-F238E27FC236}">
                <a16:creationId xmlns:a16="http://schemas.microsoft.com/office/drawing/2014/main" id="{705D1F76-3D1D-6518-0806-817AD136BE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6464" y="389358"/>
            <a:ext cx="5043869" cy="5043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5833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173</Words>
  <Application>Microsoft Macintosh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Domine</vt:lpstr>
      <vt:lpstr>Montserrat</vt:lpstr>
      <vt:lpstr>Montserrat Extra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PAULO FAZENDEIRO</dc:creator>
  <cp:lastModifiedBy>PAULO FAZENDEIRO</cp:lastModifiedBy>
  <cp:revision>3</cp:revision>
  <dcterms:created xsi:type="dcterms:W3CDTF">2025-02-13T10:00:10Z</dcterms:created>
  <dcterms:modified xsi:type="dcterms:W3CDTF">2025-06-23T20:52:13Z</dcterms:modified>
</cp:coreProperties>
</file>