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89186" autoAdjust="0"/>
  </p:normalViewPr>
  <p:slideViewPr>
    <p:cSldViewPr snapToGrid="0">
      <p:cViewPr>
        <p:scale>
          <a:sx n="25" d="100"/>
          <a:sy n="25" d="100"/>
        </p:scale>
        <p:origin x="-616" y="-6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7AA981-A9B4-415F-ADC1-A456EE83320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FF00522-C837-4800-9089-09C6786FA139}">
      <dgm:prSet phldrT="[Text]" custT="1"/>
      <dgm:spPr/>
      <dgm:t>
        <a:bodyPr/>
        <a:lstStyle/>
        <a:p>
          <a:r>
            <a:rPr lang="en-GB" sz="2400" dirty="0" smtClean="0">
              <a:latin typeface="Arial" panose="020B0604020202020204" pitchFamily="34" charset="0"/>
              <a:cs typeface="Arial" panose="020B0604020202020204" pitchFamily="34" charset="0"/>
            </a:rPr>
            <a:t>Website</a:t>
          </a:r>
          <a:endParaRPr lang="en-GB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3937CD-E1A8-4E5B-BD09-EABAA399CC23}" type="parTrans" cxnId="{67885BAF-5B75-407B-91B2-6F979038E946}">
      <dgm:prSet/>
      <dgm:spPr/>
      <dgm:t>
        <a:bodyPr/>
        <a:lstStyle/>
        <a:p>
          <a:endParaRPr lang="en-GB" sz="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9267CB-9490-458C-9394-D74AD204BE1B}" type="sibTrans" cxnId="{67885BAF-5B75-407B-91B2-6F979038E946}">
      <dgm:prSet/>
      <dgm:spPr/>
      <dgm:t>
        <a:bodyPr/>
        <a:lstStyle/>
        <a:p>
          <a:endParaRPr lang="en-GB" sz="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1E21D4-8E6B-464D-BAF7-764E6DA1A5E6}">
      <dgm:prSet phldrT="[Text]" custT="1"/>
      <dgm:spPr/>
      <dgm:t>
        <a:bodyPr/>
        <a:lstStyle/>
        <a:p>
          <a:r>
            <a:rPr lang="en-GB" sz="2400" dirty="0" err="1" smtClean="0">
              <a:latin typeface="Arial" panose="020B0604020202020204" pitchFamily="34" charset="0"/>
              <a:cs typeface="Arial" panose="020B0604020202020204" pitchFamily="34" charset="0"/>
            </a:rPr>
            <a:t>Página</a:t>
          </a:r>
          <a:r>
            <a:rPr lang="en-GB" sz="2400" dirty="0" smtClean="0">
              <a:latin typeface="Arial" panose="020B0604020202020204" pitchFamily="34" charset="0"/>
              <a:cs typeface="Arial" panose="020B0604020202020204" pitchFamily="34" charset="0"/>
            </a:rPr>
            <a:t> 1</a:t>
          </a:r>
          <a:endParaRPr lang="en-GB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D5A99B-DECF-4D85-A976-09A5C0696FF9}" type="parTrans" cxnId="{BCA18E61-9071-4423-A14E-84C2AD4BB409}">
      <dgm:prSet/>
      <dgm:spPr/>
      <dgm:t>
        <a:bodyPr/>
        <a:lstStyle/>
        <a:p>
          <a:endParaRPr lang="en-GB" sz="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5B77DE-5CDB-4DB9-B692-2E5398B09F6C}" type="sibTrans" cxnId="{BCA18E61-9071-4423-A14E-84C2AD4BB409}">
      <dgm:prSet/>
      <dgm:spPr/>
      <dgm:t>
        <a:bodyPr/>
        <a:lstStyle/>
        <a:p>
          <a:endParaRPr lang="en-GB" sz="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522BE4-C0A0-4D97-AD83-C5A8C40E6E45}">
      <dgm:prSet phldrT="[Text]" custT="1"/>
      <dgm:spPr/>
      <dgm:t>
        <a:bodyPr/>
        <a:lstStyle/>
        <a:p>
          <a:r>
            <a:rPr lang="en-GB" sz="2400" dirty="0" err="1" smtClean="0">
              <a:latin typeface="Arial" panose="020B0604020202020204" pitchFamily="34" charset="0"/>
              <a:cs typeface="Arial" panose="020B0604020202020204" pitchFamily="34" charset="0"/>
            </a:rPr>
            <a:t>Página</a:t>
          </a:r>
          <a:r>
            <a:rPr lang="en-GB" sz="2400" dirty="0" smtClean="0">
              <a:latin typeface="Arial" panose="020B0604020202020204" pitchFamily="34" charset="0"/>
              <a:cs typeface="Arial" panose="020B0604020202020204" pitchFamily="34" charset="0"/>
            </a:rPr>
            <a:t> 2</a:t>
          </a:r>
          <a:endParaRPr lang="en-GB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9AE57F8-CCE2-4DA5-8ED6-F142ADC29A1D}" type="parTrans" cxnId="{8F8398DD-9F17-46CB-83DB-89DB9CC9E08B}">
      <dgm:prSet/>
      <dgm:spPr/>
      <dgm:t>
        <a:bodyPr/>
        <a:lstStyle/>
        <a:p>
          <a:endParaRPr lang="en-GB" sz="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9FFEEC-BAB1-458D-9068-E8852609EA80}" type="sibTrans" cxnId="{8F8398DD-9F17-46CB-83DB-89DB9CC9E08B}">
      <dgm:prSet/>
      <dgm:spPr/>
      <dgm:t>
        <a:bodyPr/>
        <a:lstStyle/>
        <a:p>
          <a:endParaRPr lang="en-GB" sz="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E46559-8B24-4EC4-A7D1-5AC45D80F6D2}">
      <dgm:prSet custT="1"/>
      <dgm:spPr/>
      <dgm:t>
        <a:bodyPr/>
        <a:lstStyle/>
        <a:p>
          <a:r>
            <a:rPr lang="en-GB" sz="2400" dirty="0" err="1" smtClean="0">
              <a:latin typeface="Arial" panose="020B0604020202020204" pitchFamily="34" charset="0"/>
              <a:cs typeface="Arial" panose="020B0604020202020204" pitchFamily="34" charset="0"/>
            </a:rPr>
            <a:t>Página</a:t>
          </a:r>
          <a:r>
            <a:rPr lang="en-GB" sz="2400" dirty="0" smtClean="0">
              <a:latin typeface="Arial" panose="020B0604020202020204" pitchFamily="34" charset="0"/>
              <a:cs typeface="Arial" panose="020B0604020202020204" pitchFamily="34" charset="0"/>
            </a:rPr>
            <a:t> 3</a:t>
          </a:r>
          <a:endParaRPr lang="en-GB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12E9C3-32D7-46E8-AB45-5DF622D27612}" type="parTrans" cxnId="{E91D6237-767F-4412-9E60-EB5C3A4F3941}">
      <dgm:prSet/>
      <dgm:spPr/>
      <dgm:t>
        <a:bodyPr/>
        <a:lstStyle/>
        <a:p>
          <a:endParaRPr lang="en-GB" sz="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2F3481B-07C9-4756-AB16-22BCA36621B0}" type="sibTrans" cxnId="{E91D6237-767F-4412-9E60-EB5C3A4F3941}">
      <dgm:prSet/>
      <dgm:spPr/>
      <dgm:t>
        <a:bodyPr/>
        <a:lstStyle/>
        <a:p>
          <a:endParaRPr lang="en-GB" sz="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C53FE2-79DE-4AB4-9DF9-B79EF0BF8403}">
      <dgm:prSet custT="1"/>
      <dgm:spPr/>
      <dgm:t>
        <a:bodyPr/>
        <a:lstStyle/>
        <a:p>
          <a:endParaRPr lang="en-GB" sz="3600"/>
        </a:p>
      </dgm:t>
    </dgm:pt>
    <dgm:pt modelId="{346170C4-B68B-45C0-8224-97462AB51F71}" type="parTrans" cxnId="{897F4BAF-FFE9-470A-A5A0-FB0933403D15}">
      <dgm:prSet/>
      <dgm:spPr/>
      <dgm:t>
        <a:bodyPr/>
        <a:lstStyle/>
        <a:p>
          <a:endParaRPr lang="en-GB" sz="1000"/>
        </a:p>
      </dgm:t>
    </dgm:pt>
    <dgm:pt modelId="{3EE129E0-1085-4C8B-8E00-B70933B5A339}" type="sibTrans" cxnId="{897F4BAF-FFE9-470A-A5A0-FB0933403D15}">
      <dgm:prSet/>
      <dgm:spPr/>
      <dgm:t>
        <a:bodyPr/>
        <a:lstStyle/>
        <a:p>
          <a:endParaRPr lang="en-GB" sz="1000"/>
        </a:p>
      </dgm:t>
    </dgm:pt>
    <dgm:pt modelId="{E4B09FCC-EACC-4121-8E6E-BD64FF803B59}" type="pres">
      <dgm:prSet presAssocID="{F37AA981-A9B4-415F-ADC1-A456EE83320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C7C3974A-1DF5-4BF7-A22B-7D65EF9D0681}" type="pres">
      <dgm:prSet presAssocID="{EFF00522-C837-4800-9089-09C6786FA139}" presName="hierRoot1" presStyleCnt="0">
        <dgm:presLayoutVars>
          <dgm:hierBranch val="init"/>
        </dgm:presLayoutVars>
      </dgm:prSet>
      <dgm:spPr/>
    </dgm:pt>
    <dgm:pt modelId="{D00FF694-389D-4CD3-B5E2-0572615B4DE4}" type="pres">
      <dgm:prSet presAssocID="{EFF00522-C837-4800-9089-09C6786FA139}" presName="rootComposite1" presStyleCnt="0"/>
      <dgm:spPr/>
    </dgm:pt>
    <dgm:pt modelId="{0A79929F-4539-4070-8896-388E4F787335}" type="pres">
      <dgm:prSet presAssocID="{EFF00522-C837-4800-9089-09C6786FA13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15AFF27B-B166-47F4-BEA3-A556EF84A1FE}" type="pres">
      <dgm:prSet presAssocID="{EFF00522-C837-4800-9089-09C6786FA139}" presName="rootConnector1" presStyleLbl="node1" presStyleIdx="0" presStyleCnt="0"/>
      <dgm:spPr/>
      <dgm:t>
        <a:bodyPr/>
        <a:lstStyle/>
        <a:p>
          <a:endParaRPr lang="en-GB"/>
        </a:p>
      </dgm:t>
    </dgm:pt>
    <dgm:pt modelId="{9A71EA88-E86A-4774-A0C2-7A36B7A46C30}" type="pres">
      <dgm:prSet presAssocID="{EFF00522-C837-4800-9089-09C6786FA139}" presName="hierChild2" presStyleCnt="0"/>
      <dgm:spPr/>
    </dgm:pt>
    <dgm:pt modelId="{D57E921A-E270-4247-9802-18007D6CE640}" type="pres">
      <dgm:prSet presAssocID="{15D5A99B-DECF-4D85-A976-09A5C0696FF9}" presName="Name37" presStyleLbl="parChTrans1D2" presStyleIdx="0" presStyleCnt="2"/>
      <dgm:spPr/>
      <dgm:t>
        <a:bodyPr/>
        <a:lstStyle/>
        <a:p>
          <a:endParaRPr lang="en-GB"/>
        </a:p>
      </dgm:t>
    </dgm:pt>
    <dgm:pt modelId="{C99ABEA0-EE86-49B9-B26E-7B16C3AC1201}" type="pres">
      <dgm:prSet presAssocID="{1D1E21D4-8E6B-464D-BAF7-764E6DA1A5E6}" presName="hierRoot2" presStyleCnt="0">
        <dgm:presLayoutVars>
          <dgm:hierBranch val="init"/>
        </dgm:presLayoutVars>
      </dgm:prSet>
      <dgm:spPr/>
    </dgm:pt>
    <dgm:pt modelId="{F2455E5C-6E1A-410E-A631-095A68779BC5}" type="pres">
      <dgm:prSet presAssocID="{1D1E21D4-8E6B-464D-BAF7-764E6DA1A5E6}" presName="rootComposite" presStyleCnt="0"/>
      <dgm:spPr/>
    </dgm:pt>
    <dgm:pt modelId="{945F08B9-0653-4747-B71F-136FF9926B06}" type="pres">
      <dgm:prSet presAssocID="{1D1E21D4-8E6B-464D-BAF7-764E6DA1A5E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3778629-4891-46F8-8A53-AC1C970C4EC9}" type="pres">
      <dgm:prSet presAssocID="{1D1E21D4-8E6B-464D-BAF7-764E6DA1A5E6}" presName="rootConnector" presStyleLbl="node2" presStyleIdx="0" presStyleCnt="2"/>
      <dgm:spPr/>
      <dgm:t>
        <a:bodyPr/>
        <a:lstStyle/>
        <a:p>
          <a:endParaRPr lang="en-GB"/>
        </a:p>
      </dgm:t>
    </dgm:pt>
    <dgm:pt modelId="{5AA4FD45-AF00-47DE-9761-7BECD112FA26}" type="pres">
      <dgm:prSet presAssocID="{1D1E21D4-8E6B-464D-BAF7-764E6DA1A5E6}" presName="hierChild4" presStyleCnt="0"/>
      <dgm:spPr/>
    </dgm:pt>
    <dgm:pt modelId="{B1E19C24-8786-4ED6-8D6D-A6051CC2215B}" type="pres">
      <dgm:prSet presAssocID="{1D1E21D4-8E6B-464D-BAF7-764E6DA1A5E6}" presName="hierChild5" presStyleCnt="0"/>
      <dgm:spPr/>
    </dgm:pt>
    <dgm:pt modelId="{A9C6E2D5-3D65-4948-BDF7-5249CF4AFD4B}" type="pres">
      <dgm:prSet presAssocID="{B9AE57F8-CCE2-4DA5-8ED6-F142ADC29A1D}" presName="Name37" presStyleLbl="parChTrans1D2" presStyleIdx="1" presStyleCnt="2"/>
      <dgm:spPr/>
      <dgm:t>
        <a:bodyPr/>
        <a:lstStyle/>
        <a:p>
          <a:endParaRPr lang="en-GB"/>
        </a:p>
      </dgm:t>
    </dgm:pt>
    <dgm:pt modelId="{900F0383-A226-4C06-8E5F-63F71D99C84F}" type="pres">
      <dgm:prSet presAssocID="{64522BE4-C0A0-4D97-AD83-C5A8C40E6E45}" presName="hierRoot2" presStyleCnt="0">
        <dgm:presLayoutVars>
          <dgm:hierBranch val="init"/>
        </dgm:presLayoutVars>
      </dgm:prSet>
      <dgm:spPr/>
    </dgm:pt>
    <dgm:pt modelId="{58257CE0-1065-44D9-AA28-BE5FF3B4AF54}" type="pres">
      <dgm:prSet presAssocID="{64522BE4-C0A0-4D97-AD83-C5A8C40E6E45}" presName="rootComposite" presStyleCnt="0"/>
      <dgm:spPr/>
    </dgm:pt>
    <dgm:pt modelId="{E52FCFEF-D874-44BA-824B-3654BC92D0C5}" type="pres">
      <dgm:prSet presAssocID="{64522BE4-C0A0-4D97-AD83-C5A8C40E6E45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87F3664-46D9-4F37-BDB7-264DC33DDEDE}" type="pres">
      <dgm:prSet presAssocID="{64522BE4-C0A0-4D97-AD83-C5A8C40E6E45}" presName="rootConnector" presStyleLbl="node2" presStyleIdx="1" presStyleCnt="2"/>
      <dgm:spPr/>
      <dgm:t>
        <a:bodyPr/>
        <a:lstStyle/>
        <a:p>
          <a:endParaRPr lang="en-GB"/>
        </a:p>
      </dgm:t>
    </dgm:pt>
    <dgm:pt modelId="{FD98567B-01EE-4E1F-AA12-186BB0E50760}" type="pres">
      <dgm:prSet presAssocID="{64522BE4-C0A0-4D97-AD83-C5A8C40E6E45}" presName="hierChild4" presStyleCnt="0"/>
      <dgm:spPr/>
    </dgm:pt>
    <dgm:pt modelId="{0F28F9F2-8229-4DD3-981D-35E5171094F2}" type="pres">
      <dgm:prSet presAssocID="{3F12E9C3-32D7-46E8-AB45-5DF622D27612}" presName="Name37" presStyleLbl="parChTrans1D3" presStyleIdx="0" presStyleCnt="2"/>
      <dgm:spPr/>
      <dgm:t>
        <a:bodyPr/>
        <a:lstStyle/>
        <a:p>
          <a:endParaRPr lang="en-GB"/>
        </a:p>
      </dgm:t>
    </dgm:pt>
    <dgm:pt modelId="{07A9D7EA-9B2D-4CB2-9416-AE85867C6533}" type="pres">
      <dgm:prSet presAssocID="{5BE46559-8B24-4EC4-A7D1-5AC45D80F6D2}" presName="hierRoot2" presStyleCnt="0">
        <dgm:presLayoutVars>
          <dgm:hierBranch val="init"/>
        </dgm:presLayoutVars>
      </dgm:prSet>
      <dgm:spPr/>
    </dgm:pt>
    <dgm:pt modelId="{F2DA0E55-8D51-4B90-A844-A984DFAD1923}" type="pres">
      <dgm:prSet presAssocID="{5BE46559-8B24-4EC4-A7D1-5AC45D80F6D2}" presName="rootComposite" presStyleCnt="0"/>
      <dgm:spPr/>
    </dgm:pt>
    <dgm:pt modelId="{BEA807B1-35D8-4895-A336-1A7F8FF5F386}" type="pres">
      <dgm:prSet presAssocID="{5BE46559-8B24-4EC4-A7D1-5AC45D80F6D2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1DFA73B-172D-4BEC-8AD3-6AA8D523D40F}" type="pres">
      <dgm:prSet presAssocID="{5BE46559-8B24-4EC4-A7D1-5AC45D80F6D2}" presName="rootConnector" presStyleLbl="node3" presStyleIdx="0" presStyleCnt="2"/>
      <dgm:spPr/>
      <dgm:t>
        <a:bodyPr/>
        <a:lstStyle/>
        <a:p>
          <a:endParaRPr lang="en-GB"/>
        </a:p>
      </dgm:t>
    </dgm:pt>
    <dgm:pt modelId="{5719F5A0-0312-458F-83BA-50D12C236E98}" type="pres">
      <dgm:prSet presAssocID="{5BE46559-8B24-4EC4-A7D1-5AC45D80F6D2}" presName="hierChild4" presStyleCnt="0"/>
      <dgm:spPr/>
    </dgm:pt>
    <dgm:pt modelId="{E657621A-7128-4A58-935B-D10A41F482A6}" type="pres">
      <dgm:prSet presAssocID="{5BE46559-8B24-4EC4-A7D1-5AC45D80F6D2}" presName="hierChild5" presStyleCnt="0"/>
      <dgm:spPr/>
    </dgm:pt>
    <dgm:pt modelId="{308D6DDF-F021-4944-835E-A687C8FC7B53}" type="pres">
      <dgm:prSet presAssocID="{346170C4-B68B-45C0-8224-97462AB51F71}" presName="Name37" presStyleLbl="parChTrans1D3" presStyleIdx="1" presStyleCnt="2"/>
      <dgm:spPr/>
      <dgm:t>
        <a:bodyPr/>
        <a:lstStyle/>
        <a:p>
          <a:endParaRPr lang="en-GB"/>
        </a:p>
      </dgm:t>
    </dgm:pt>
    <dgm:pt modelId="{DB778AF9-6E7B-4AE6-A8DC-E7AE29DFFB41}" type="pres">
      <dgm:prSet presAssocID="{5BC53FE2-79DE-4AB4-9DF9-B79EF0BF8403}" presName="hierRoot2" presStyleCnt="0">
        <dgm:presLayoutVars>
          <dgm:hierBranch val="init"/>
        </dgm:presLayoutVars>
      </dgm:prSet>
      <dgm:spPr/>
    </dgm:pt>
    <dgm:pt modelId="{DA177DDC-1CA1-4738-9EB1-71D18C134E25}" type="pres">
      <dgm:prSet presAssocID="{5BC53FE2-79DE-4AB4-9DF9-B79EF0BF8403}" presName="rootComposite" presStyleCnt="0"/>
      <dgm:spPr/>
    </dgm:pt>
    <dgm:pt modelId="{E39A2F66-93B0-49A4-9D4C-B2C5A17C2E8A}" type="pres">
      <dgm:prSet presAssocID="{5BC53FE2-79DE-4AB4-9DF9-B79EF0BF8403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EFFBE584-5D5C-4FDE-BE0F-C19B1404B59C}" type="pres">
      <dgm:prSet presAssocID="{5BC53FE2-79DE-4AB4-9DF9-B79EF0BF8403}" presName="rootConnector" presStyleLbl="node3" presStyleIdx="1" presStyleCnt="2"/>
      <dgm:spPr/>
      <dgm:t>
        <a:bodyPr/>
        <a:lstStyle/>
        <a:p>
          <a:endParaRPr lang="en-GB"/>
        </a:p>
      </dgm:t>
    </dgm:pt>
    <dgm:pt modelId="{9664780D-6006-47EB-8DE1-57DC5D7F4B06}" type="pres">
      <dgm:prSet presAssocID="{5BC53FE2-79DE-4AB4-9DF9-B79EF0BF8403}" presName="hierChild4" presStyleCnt="0"/>
      <dgm:spPr/>
    </dgm:pt>
    <dgm:pt modelId="{05AD387D-C3FE-4B88-ABBD-AA125A8DE827}" type="pres">
      <dgm:prSet presAssocID="{5BC53FE2-79DE-4AB4-9DF9-B79EF0BF8403}" presName="hierChild5" presStyleCnt="0"/>
      <dgm:spPr/>
    </dgm:pt>
    <dgm:pt modelId="{6BC956E6-757D-4299-9B71-8CACB40338AD}" type="pres">
      <dgm:prSet presAssocID="{64522BE4-C0A0-4D97-AD83-C5A8C40E6E45}" presName="hierChild5" presStyleCnt="0"/>
      <dgm:spPr/>
    </dgm:pt>
    <dgm:pt modelId="{3D40944F-8A35-4936-92F9-98E4EA2A46EE}" type="pres">
      <dgm:prSet presAssocID="{EFF00522-C837-4800-9089-09C6786FA139}" presName="hierChild3" presStyleCnt="0"/>
      <dgm:spPr/>
    </dgm:pt>
  </dgm:ptLst>
  <dgm:cxnLst>
    <dgm:cxn modelId="{1975871A-B435-4E56-8065-E635E5AEC908}" type="presOf" srcId="{5BE46559-8B24-4EC4-A7D1-5AC45D80F6D2}" destId="{BEA807B1-35D8-4895-A336-1A7F8FF5F386}" srcOrd="0" destOrd="0" presId="urn:microsoft.com/office/officeart/2005/8/layout/orgChart1"/>
    <dgm:cxn modelId="{8965F592-C2EF-4A5E-AE72-E3D483E3AC4B}" type="presOf" srcId="{EFF00522-C837-4800-9089-09C6786FA139}" destId="{0A79929F-4539-4070-8896-388E4F787335}" srcOrd="0" destOrd="0" presId="urn:microsoft.com/office/officeart/2005/8/layout/orgChart1"/>
    <dgm:cxn modelId="{8207AE1B-D36A-42BA-8EDB-06C97CACD584}" type="presOf" srcId="{64522BE4-C0A0-4D97-AD83-C5A8C40E6E45}" destId="{E52FCFEF-D874-44BA-824B-3654BC92D0C5}" srcOrd="0" destOrd="0" presId="urn:microsoft.com/office/officeart/2005/8/layout/orgChart1"/>
    <dgm:cxn modelId="{A113DC9A-A221-4784-B527-BE82BC019C90}" type="presOf" srcId="{5BC53FE2-79DE-4AB4-9DF9-B79EF0BF8403}" destId="{E39A2F66-93B0-49A4-9D4C-B2C5A17C2E8A}" srcOrd="0" destOrd="0" presId="urn:microsoft.com/office/officeart/2005/8/layout/orgChart1"/>
    <dgm:cxn modelId="{6751E3DB-7D1C-4DFF-A50D-2E4D2AA1C036}" type="presOf" srcId="{F37AA981-A9B4-415F-ADC1-A456EE833205}" destId="{E4B09FCC-EACC-4121-8E6E-BD64FF803B59}" srcOrd="0" destOrd="0" presId="urn:microsoft.com/office/officeart/2005/8/layout/orgChart1"/>
    <dgm:cxn modelId="{897F4BAF-FFE9-470A-A5A0-FB0933403D15}" srcId="{64522BE4-C0A0-4D97-AD83-C5A8C40E6E45}" destId="{5BC53FE2-79DE-4AB4-9DF9-B79EF0BF8403}" srcOrd="1" destOrd="0" parTransId="{346170C4-B68B-45C0-8224-97462AB51F71}" sibTransId="{3EE129E0-1085-4C8B-8E00-B70933B5A339}"/>
    <dgm:cxn modelId="{67885BAF-5B75-407B-91B2-6F979038E946}" srcId="{F37AA981-A9B4-415F-ADC1-A456EE833205}" destId="{EFF00522-C837-4800-9089-09C6786FA139}" srcOrd="0" destOrd="0" parTransId="{DD3937CD-E1A8-4E5B-BD09-EABAA399CC23}" sibTransId="{719267CB-9490-458C-9394-D74AD204BE1B}"/>
    <dgm:cxn modelId="{19BEF12E-07C1-4756-9BB3-C0FC3A782691}" type="presOf" srcId="{3F12E9C3-32D7-46E8-AB45-5DF622D27612}" destId="{0F28F9F2-8229-4DD3-981D-35E5171094F2}" srcOrd="0" destOrd="0" presId="urn:microsoft.com/office/officeart/2005/8/layout/orgChart1"/>
    <dgm:cxn modelId="{A2FFCE69-0EBA-4CBF-B67C-484C81EE7A16}" type="presOf" srcId="{1D1E21D4-8E6B-464D-BAF7-764E6DA1A5E6}" destId="{945F08B9-0653-4747-B71F-136FF9926B06}" srcOrd="0" destOrd="0" presId="urn:microsoft.com/office/officeart/2005/8/layout/orgChart1"/>
    <dgm:cxn modelId="{E91D6237-767F-4412-9E60-EB5C3A4F3941}" srcId="{64522BE4-C0A0-4D97-AD83-C5A8C40E6E45}" destId="{5BE46559-8B24-4EC4-A7D1-5AC45D80F6D2}" srcOrd="0" destOrd="0" parTransId="{3F12E9C3-32D7-46E8-AB45-5DF622D27612}" sibTransId="{02F3481B-07C9-4756-AB16-22BCA36621B0}"/>
    <dgm:cxn modelId="{A9303FA4-68B6-4CCE-922E-F06EFF58C5B4}" type="presOf" srcId="{5BE46559-8B24-4EC4-A7D1-5AC45D80F6D2}" destId="{61DFA73B-172D-4BEC-8AD3-6AA8D523D40F}" srcOrd="1" destOrd="0" presId="urn:microsoft.com/office/officeart/2005/8/layout/orgChart1"/>
    <dgm:cxn modelId="{8F8398DD-9F17-46CB-83DB-89DB9CC9E08B}" srcId="{EFF00522-C837-4800-9089-09C6786FA139}" destId="{64522BE4-C0A0-4D97-AD83-C5A8C40E6E45}" srcOrd="1" destOrd="0" parTransId="{B9AE57F8-CCE2-4DA5-8ED6-F142ADC29A1D}" sibTransId="{499FFEEC-BAB1-458D-9068-E8852609EA80}"/>
    <dgm:cxn modelId="{DEE12687-ED3D-479F-95A7-FA6F98A6391F}" type="presOf" srcId="{5BC53FE2-79DE-4AB4-9DF9-B79EF0BF8403}" destId="{EFFBE584-5D5C-4FDE-BE0F-C19B1404B59C}" srcOrd="1" destOrd="0" presId="urn:microsoft.com/office/officeart/2005/8/layout/orgChart1"/>
    <dgm:cxn modelId="{05CB6621-0125-46C9-B51F-62D4548F5646}" type="presOf" srcId="{64522BE4-C0A0-4D97-AD83-C5A8C40E6E45}" destId="{487F3664-46D9-4F37-BDB7-264DC33DDEDE}" srcOrd="1" destOrd="0" presId="urn:microsoft.com/office/officeart/2005/8/layout/orgChart1"/>
    <dgm:cxn modelId="{3691B6E7-1FAE-4B81-8834-51077C480ABE}" type="presOf" srcId="{B9AE57F8-CCE2-4DA5-8ED6-F142ADC29A1D}" destId="{A9C6E2D5-3D65-4948-BDF7-5249CF4AFD4B}" srcOrd="0" destOrd="0" presId="urn:microsoft.com/office/officeart/2005/8/layout/orgChart1"/>
    <dgm:cxn modelId="{A5A0B87D-C86F-4F42-96F7-021DDCE575D2}" type="presOf" srcId="{1D1E21D4-8E6B-464D-BAF7-764E6DA1A5E6}" destId="{23778629-4891-46F8-8A53-AC1C970C4EC9}" srcOrd="1" destOrd="0" presId="urn:microsoft.com/office/officeart/2005/8/layout/orgChart1"/>
    <dgm:cxn modelId="{BCA18E61-9071-4423-A14E-84C2AD4BB409}" srcId="{EFF00522-C837-4800-9089-09C6786FA139}" destId="{1D1E21D4-8E6B-464D-BAF7-764E6DA1A5E6}" srcOrd="0" destOrd="0" parTransId="{15D5A99B-DECF-4D85-A976-09A5C0696FF9}" sibTransId="{F85B77DE-5CDB-4DB9-B692-2E5398B09F6C}"/>
    <dgm:cxn modelId="{7B1E6D66-9E12-47CE-82FE-6A17DA033B31}" type="presOf" srcId="{346170C4-B68B-45C0-8224-97462AB51F71}" destId="{308D6DDF-F021-4944-835E-A687C8FC7B53}" srcOrd="0" destOrd="0" presId="urn:microsoft.com/office/officeart/2005/8/layout/orgChart1"/>
    <dgm:cxn modelId="{63537CB2-6383-495B-A121-73B5E6F88449}" type="presOf" srcId="{15D5A99B-DECF-4D85-A976-09A5C0696FF9}" destId="{D57E921A-E270-4247-9802-18007D6CE640}" srcOrd="0" destOrd="0" presId="urn:microsoft.com/office/officeart/2005/8/layout/orgChart1"/>
    <dgm:cxn modelId="{3E0EE4A3-7C9D-4385-92CF-5CA9996AB16B}" type="presOf" srcId="{EFF00522-C837-4800-9089-09C6786FA139}" destId="{15AFF27B-B166-47F4-BEA3-A556EF84A1FE}" srcOrd="1" destOrd="0" presId="urn:microsoft.com/office/officeart/2005/8/layout/orgChart1"/>
    <dgm:cxn modelId="{007B4A0A-0E4B-42BD-905B-BDF6999023BA}" type="presParOf" srcId="{E4B09FCC-EACC-4121-8E6E-BD64FF803B59}" destId="{C7C3974A-1DF5-4BF7-A22B-7D65EF9D0681}" srcOrd="0" destOrd="0" presId="urn:microsoft.com/office/officeart/2005/8/layout/orgChart1"/>
    <dgm:cxn modelId="{0B8B6F9D-EC93-49D1-AB15-6F71BC6FE182}" type="presParOf" srcId="{C7C3974A-1DF5-4BF7-A22B-7D65EF9D0681}" destId="{D00FF694-389D-4CD3-B5E2-0572615B4DE4}" srcOrd="0" destOrd="0" presId="urn:microsoft.com/office/officeart/2005/8/layout/orgChart1"/>
    <dgm:cxn modelId="{5FC40C6D-C971-40B3-8425-E45FAA9959E4}" type="presParOf" srcId="{D00FF694-389D-4CD3-B5E2-0572615B4DE4}" destId="{0A79929F-4539-4070-8896-388E4F787335}" srcOrd="0" destOrd="0" presId="urn:microsoft.com/office/officeart/2005/8/layout/orgChart1"/>
    <dgm:cxn modelId="{03DEAE24-CF89-423A-9102-0558E65870A7}" type="presParOf" srcId="{D00FF694-389D-4CD3-B5E2-0572615B4DE4}" destId="{15AFF27B-B166-47F4-BEA3-A556EF84A1FE}" srcOrd="1" destOrd="0" presId="urn:microsoft.com/office/officeart/2005/8/layout/orgChart1"/>
    <dgm:cxn modelId="{D89D2A45-6393-4EFD-B8B8-4562A99B2CB0}" type="presParOf" srcId="{C7C3974A-1DF5-4BF7-A22B-7D65EF9D0681}" destId="{9A71EA88-E86A-4774-A0C2-7A36B7A46C30}" srcOrd="1" destOrd="0" presId="urn:microsoft.com/office/officeart/2005/8/layout/orgChart1"/>
    <dgm:cxn modelId="{ADF85BAC-974C-4795-8F27-EE3E765A1336}" type="presParOf" srcId="{9A71EA88-E86A-4774-A0C2-7A36B7A46C30}" destId="{D57E921A-E270-4247-9802-18007D6CE640}" srcOrd="0" destOrd="0" presId="urn:microsoft.com/office/officeart/2005/8/layout/orgChart1"/>
    <dgm:cxn modelId="{D41B9FE7-C784-4C23-8039-2327C9898861}" type="presParOf" srcId="{9A71EA88-E86A-4774-A0C2-7A36B7A46C30}" destId="{C99ABEA0-EE86-49B9-B26E-7B16C3AC1201}" srcOrd="1" destOrd="0" presId="urn:microsoft.com/office/officeart/2005/8/layout/orgChart1"/>
    <dgm:cxn modelId="{856982E7-B864-4B63-9490-D8ED3FA68F87}" type="presParOf" srcId="{C99ABEA0-EE86-49B9-B26E-7B16C3AC1201}" destId="{F2455E5C-6E1A-410E-A631-095A68779BC5}" srcOrd="0" destOrd="0" presId="urn:microsoft.com/office/officeart/2005/8/layout/orgChart1"/>
    <dgm:cxn modelId="{4D1CB98F-E9DC-4CD4-8834-3299C7410138}" type="presParOf" srcId="{F2455E5C-6E1A-410E-A631-095A68779BC5}" destId="{945F08B9-0653-4747-B71F-136FF9926B06}" srcOrd="0" destOrd="0" presId="urn:microsoft.com/office/officeart/2005/8/layout/orgChart1"/>
    <dgm:cxn modelId="{01E24BED-DB90-43C2-9A90-C72A01113CF7}" type="presParOf" srcId="{F2455E5C-6E1A-410E-A631-095A68779BC5}" destId="{23778629-4891-46F8-8A53-AC1C970C4EC9}" srcOrd="1" destOrd="0" presId="urn:microsoft.com/office/officeart/2005/8/layout/orgChart1"/>
    <dgm:cxn modelId="{DBF23478-92E7-4D97-99FC-CB1088239B3D}" type="presParOf" srcId="{C99ABEA0-EE86-49B9-B26E-7B16C3AC1201}" destId="{5AA4FD45-AF00-47DE-9761-7BECD112FA26}" srcOrd="1" destOrd="0" presId="urn:microsoft.com/office/officeart/2005/8/layout/orgChart1"/>
    <dgm:cxn modelId="{AD14C4A0-825C-425C-B73F-6C9928D5ED83}" type="presParOf" srcId="{C99ABEA0-EE86-49B9-B26E-7B16C3AC1201}" destId="{B1E19C24-8786-4ED6-8D6D-A6051CC2215B}" srcOrd="2" destOrd="0" presId="urn:microsoft.com/office/officeart/2005/8/layout/orgChart1"/>
    <dgm:cxn modelId="{496D7A1E-4614-4B42-9A60-9D2E15572C1D}" type="presParOf" srcId="{9A71EA88-E86A-4774-A0C2-7A36B7A46C30}" destId="{A9C6E2D5-3D65-4948-BDF7-5249CF4AFD4B}" srcOrd="2" destOrd="0" presId="urn:microsoft.com/office/officeart/2005/8/layout/orgChart1"/>
    <dgm:cxn modelId="{97943E81-0080-4525-8053-316E23AA3AB5}" type="presParOf" srcId="{9A71EA88-E86A-4774-A0C2-7A36B7A46C30}" destId="{900F0383-A226-4C06-8E5F-63F71D99C84F}" srcOrd="3" destOrd="0" presId="urn:microsoft.com/office/officeart/2005/8/layout/orgChart1"/>
    <dgm:cxn modelId="{E53A7389-8B09-492C-BFA9-0EBF53109A19}" type="presParOf" srcId="{900F0383-A226-4C06-8E5F-63F71D99C84F}" destId="{58257CE0-1065-44D9-AA28-BE5FF3B4AF54}" srcOrd="0" destOrd="0" presId="urn:microsoft.com/office/officeart/2005/8/layout/orgChart1"/>
    <dgm:cxn modelId="{9B9673DA-DFE6-430F-BC86-9C633E5CB8F1}" type="presParOf" srcId="{58257CE0-1065-44D9-AA28-BE5FF3B4AF54}" destId="{E52FCFEF-D874-44BA-824B-3654BC92D0C5}" srcOrd="0" destOrd="0" presId="urn:microsoft.com/office/officeart/2005/8/layout/orgChart1"/>
    <dgm:cxn modelId="{EC82DCC6-25F5-4935-A8FB-7B661E812DA5}" type="presParOf" srcId="{58257CE0-1065-44D9-AA28-BE5FF3B4AF54}" destId="{487F3664-46D9-4F37-BDB7-264DC33DDEDE}" srcOrd="1" destOrd="0" presId="urn:microsoft.com/office/officeart/2005/8/layout/orgChart1"/>
    <dgm:cxn modelId="{53E8DA5A-A6B7-4AC4-86A0-0747789DCA0F}" type="presParOf" srcId="{900F0383-A226-4C06-8E5F-63F71D99C84F}" destId="{FD98567B-01EE-4E1F-AA12-186BB0E50760}" srcOrd="1" destOrd="0" presId="urn:microsoft.com/office/officeart/2005/8/layout/orgChart1"/>
    <dgm:cxn modelId="{EA47FE70-3FB8-4BC4-974E-BC2C10A477F9}" type="presParOf" srcId="{FD98567B-01EE-4E1F-AA12-186BB0E50760}" destId="{0F28F9F2-8229-4DD3-981D-35E5171094F2}" srcOrd="0" destOrd="0" presId="urn:microsoft.com/office/officeart/2005/8/layout/orgChart1"/>
    <dgm:cxn modelId="{17E76B85-1DDB-45F1-80CC-162B815B0A66}" type="presParOf" srcId="{FD98567B-01EE-4E1F-AA12-186BB0E50760}" destId="{07A9D7EA-9B2D-4CB2-9416-AE85867C6533}" srcOrd="1" destOrd="0" presId="urn:microsoft.com/office/officeart/2005/8/layout/orgChart1"/>
    <dgm:cxn modelId="{28BF3C5D-0E87-4551-8745-F2215442BDC9}" type="presParOf" srcId="{07A9D7EA-9B2D-4CB2-9416-AE85867C6533}" destId="{F2DA0E55-8D51-4B90-A844-A984DFAD1923}" srcOrd="0" destOrd="0" presId="urn:microsoft.com/office/officeart/2005/8/layout/orgChart1"/>
    <dgm:cxn modelId="{BA7C350B-027C-4602-B425-7A62A154684C}" type="presParOf" srcId="{F2DA0E55-8D51-4B90-A844-A984DFAD1923}" destId="{BEA807B1-35D8-4895-A336-1A7F8FF5F386}" srcOrd="0" destOrd="0" presId="urn:microsoft.com/office/officeart/2005/8/layout/orgChart1"/>
    <dgm:cxn modelId="{42F16710-199A-4A7A-9C6D-E329F9B4619A}" type="presParOf" srcId="{F2DA0E55-8D51-4B90-A844-A984DFAD1923}" destId="{61DFA73B-172D-4BEC-8AD3-6AA8D523D40F}" srcOrd="1" destOrd="0" presId="urn:microsoft.com/office/officeart/2005/8/layout/orgChart1"/>
    <dgm:cxn modelId="{8C1E235C-5013-408D-9B21-76F8DCFC75AE}" type="presParOf" srcId="{07A9D7EA-9B2D-4CB2-9416-AE85867C6533}" destId="{5719F5A0-0312-458F-83BA-50D12C236E98}" srcOrd="1" destOrd="0" presId="urn:microsoft.com/office/officeart/2005/8/layout/orgChart1"/>
    <dgm:cxn modelId="{000974B4-463B-4B00-886D-794701646439}" type="presParOf" srcId="{07A9D7EA-9B2D-4CB2-9416-AE85867C6533}" destId="{E657621A-7128-4A58-935B-D10A41F482A6}" srcOrd="2" destOrd="0" presId="urn:microsoft.com/office/officeart/2005/8/layout/orgChart1"/>
    <dgm:cxn modelId="{FB403BD4-68E1-4083-BDD5-106BB56EEFCD}" type="presParOf" srcId="{FD98567B-01EE-4E1F-AA12-186BB0E50760}" destId="{308D6DDF-F021-4944-835E-A687C8FC7B53}" srcOrd="2" destOrd="0" presId="urn:microsoft.com/office/officeart/2005/8/layout/orgChart1"/>
    <dgm:cxn modelId="{6AB07A8D-D189-40E1-BAF4-E0F9011869DA}" type="presParOf" srcId="{FD98567B-01EE-4E1F-AA12-186BB0E50760}" destId="{DB778AF9-6E7B-4AE6-A8DC-E7AE29DFFB41}" srcOrd="3" destOrd="0" presId="urn:microsoft.com/office/officeart/2005/8/layout/orgChart1"/>
    <dgm:cxn modelId="{47B42CCE-909A-4DCC-AAAE-3C5A36D2E56B}" type="presParOf" srcId="{DB778AF9-6E7B-4AE6-A8DC-E7AE29DFFB41}" destId="{DA177DDC-1CA1-4738-9EB1-71D18C134E25}" srcOrd="0" destOrd="0" presId="urn:microsoft.com/office/officeart/2005/8/layout/orgChart1"/>
    <dgm:cxn modelId="{ECF2C4B5-458A-401E-9DD8-BE8DC01489EB}" type="presParOf" srcId="{DA177DDC-1CA1-4738-9EB1-71D18C134E25}" destId="{E39A2F66-93B0-49A4-9D4C-B2C5A17C2E8A}" srcOrd="0" destOrd="0" presId="urn:microsoft.com/office/officeart/2005/8/layout/orgChart1"/>
    <dgm:cxn modelId="{2097EA3C-E6AF-45FD-8C7A-11E6D3D8AE46}" type="presParOf" srcId="{DA177DDC-1CA1-4738-9EB1-71D18C134E25}" destId="{EFFBE584-5D5C-4FDE-BE0F-C19B1404B59C}" srcOrd="1" destOrd="0" presId="urn:microsoft.com/office/officeart/2005/8/layout/orgChart1"/>
    <dgm:cxn modelId="{6327D7A0-9EA8-4B0C-B260-A575CA4CFF06}" type="presParOf" srcId="{DB778AF9-6E7B-4AE6-A8DC-E7AE29DFFB41}" destId="{9664780D-6006-47EB-8DE1-57DC5D7F4B06}" srcOrd="1" destOrd="0" presId="urn:microsoft.com/office/officeart/2005/8/layout/orgChart1"/>
    <dgm:cxn modelId="{E8B9BEB4-2583-4E59-A2AA-35EBD9D36077}" type="presParOf" srcId="{DB778AF9-6E7B-4AE6-A8DC-E7AE29DFFB41}" destId="{05AD387D-C3FE-4B88-ABBD-AA125A8DE827}" srcOrd="2" destOrd="0" presId="urn:microsoft.com/office/officeart/2005/8/layout/orgChart1"/>
    <dgm:cxn modelId="{2FE17374-1C35-4644-814C-92461A5A5871}" type="presParOf" srcId="{900F0383-A226-4C06-8E5F-63F71D99C84F}" destId="{6BC956E6-757D-4299-9B71-8CACB40338AD}" srcOrd="2" destOrd="0" presId="urn:microsoft.com/office/officeart/2005/8/layout/orgChart1"/>
    <dgm:cxn modelId="{A5721858-300C-4B61-BE76-BE81D14E1EDB}" type="presParOf" srcId="{C7C3974A-1DF5-4BF7-A22B-7D65EF9D0681}" destId="{3D40944F-8A35-4936-92F9-98E4EA2A46E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8D6DDF-F021-4944-835E-A687C8FC7B53}">
      <dsp:nvSpPr>
        <dsp:cNvPr id="0" name=""/>
        <dsp:cNvSpPr/>
      </dsp:nvSpPr>
      <dsp:spPr>
        <a:xfrm>
          <a:off x="4156354" y="2608917"/>
          <a:ext cx="323165" cy="25206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0687"/>
              </a:lnTo>
              <a:lnTo>
                <a:pt x="323165" y="25206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28F9F2-8229-4DD3-981D-35E5171094F2}">
      <dsp:nvSpPr>
        <dsp:cNvPr id="0" name=""/>
        <dsp:cNvSpPr/>
      </dsp:nvSpPr>
      <dsp:spPr>
        <a:xfrm>
          <a:off x="4156354" y="2608917"/>
          <a:ext cx="323165" cy="9910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91039"/>
              </a:lnTo>
              <a:lnTo>
                <a:pt x="323165" y="99103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C6E2D5-3D65-4948-BDF7-5249CF4AFD4B}">
      <dsp:nvSpPr>
        <dsp:cNvPr id="0" name=""/>
        <dsp:cNvSpPr/>
      </dsp:nvSpPr>
      <dsp:spPr>
        <a:xfrm>
          <a:off x="3714695" y="1079270"/>
          <a:ext cx="1303432" cy="4524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215"/>
              </a:lnTo>
              <a:lnTo>
                <a:pt x="1303432" y="226215"/>
              </a:lnTo>
              <a:lnTo>
                <a:pt x="1303432" y="4524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7E921A-E270-4247-9802-18007D6CE640}">
      <dsp:nvSpPr>
        <dsp:cNvPr id="0" name=""/>
        <dsp:cNvSpPr/>
      </dsp:nvSpPr>
      <dsp:spPr>
        <a:xfrm>
          <a:off x="2411263" y="1079270"/>
          <a:ext cx="1303432" cy="452431"/>
        </a:xfrm>
        <a:custGeom>
          <a:avLst/>
          <a:gdLst/>
          <a:ahLst/>
          <a:cxnLst/>
          <a:rect l="0" t="0" r="0" b="0"/>
          <a:pathLst>
            <a:path>
              <a:moveTo>
                <a:pt x="1303432" y="0"/>
              </a:moveTo>
              <a:lnTo>
                <a:pt x="1303432" y="226215"/>
              </a:lnTo>
              <a:lnTo>
                <a:pt x="0" y="226215"/>
              </a:lnTo>
              <a:lnTo>
                <a:pt x="0" y="4524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79929F-4539-4070-8896-388E4F787335}">
      <dsp:nvSpPr>
        <dsp:cNvPr id="0" name=""/>
        <dsp:cNvSpPr/>
      </dsp:nvSpPr>
      <dsp:spPr>
        <a:xfrm>
          <a:off x="2637479" y="2053"/>
          <a:ext cx="2154433" cy="10772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Website</a:t>
          </a:r>
          <a:endParaRPr lang="en-GB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37479" y="2053"/>
        <a:ext cx="2154433" cy="1077216"/>
      </dsp:txXfrm>
    </dsp:sp>
    <dsp:sp modelId="{945F08B9-0653-4747-B71F-136FF9926B06}">
      <dsp:nvSpPr>
        <dsp:cNvPr id="0" name=""/>
        <dsp:cNvSpPr/>
      </dsp:nvSpPr>
      <dsp:spPr>
        <a:xfrm>
          <a:off x="1334046" y="1531701"/>
          <a:ext cx="2154433" cy="10772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Página</a:t>
          </a:r>
          <a:r>
            <a:rPr lang="en-GB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 1</a:t>
          </a:r>
          <a:endParaRPr lang="en-GB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34046" y="1531701"/>
        <a:ext cx="2154433" cy="1077216"/>
      </dsp:txXfrm>
    </dsp:sp>
    <dsp:sp modelId="{E52FCFEF-D874-44BA-824B-3654BC92D0C5}">
      <dsp:nvSpPr>
        <dsp:cNvPr id="0" name=""/>
        <dsp:cNvSpPr/>
      </dsp:nvSpPr>
      <dsp:spPr>
        <a:xfrm>
          <a:off x="3940911" y="1531701"/>
          <a:ext cx="2154433" cy="10772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Página</a:t>
          </a:r>
          <a:r>
            <a:rPr lang="en-GB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 2</a:t>
          </a:r>
          <a:endParaRPr lang="en-GB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40911" y="1531701"/>
        <a:ext cx="2154433" cy="1077216"/>
      </dsp:txXfrm>
    </dsp:sp>
    <dsp:sp modelId="{BEA807B1-35D8-4895-A336-1A7F8FF5F386}">
      <dsp:nvSpPr>
        <dsp:cNvPr id="0" name=""/>
        <dsp:cNvSpPr/>
      </dsp:nvSpPr>
      <dsp:spPr>
        <a:xfrm>
          <a:off x="4479519" y="3061349"/>
          <a:ext cx="2154433" cy="10772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Página</a:t>
          </a:r>
          <a:r>
            <a:rPr lang="en-GB" sz="2400" kern="1200" dirty="0" smtClean="0">
              <a:latin typeface="Arial" panose="020B0604020202020204" pitchFamily="34" charset="0"/>
              <a:cs typeface="Arial" panose="020B0604020202020204" pitchFamily="34" charset="0"/>
            </a:rPr>
            <a:t> 3</a:t>
          </a:r>
          <a:endParaRPr lang="en-GB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79519" y="3061349"/>
        <a:ext cx="2154433" cy="1077216"/>
      </dsp:txXfrm>
    </dsp:sp>
    <dsp:sp modelId="{E39A2F66-93B0-49A4-9D4C-B2C5A17C2E8A}">
      <dsp:nvSpPr>
        <dsp:cNvPr id="0" name=""/>
        <dsp:cNvSpPr/>
      </dsp:nvSpPr>
      <dsp:spPr>
        <a:xfrm>
          <a:off x="4479519" y="4590996"/>
          <a:ext cx="2154433" cy="10772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3600" kern="1200"/>
        </a:p>
      </dsp:txBody>
      <dsp:txXfrm>
        <a:off x="4479519" y="4590996"/>
        <a:ext cx="2154433" cy="10772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6BE1C-E5B9-40EB-B480-3B6CCE635393}" type="datetimeFigureOut">
              <a:rPr lang="en-GB" smtClean="0"/>
              <a:t>27/11/2017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131CB-BF3F-4CC3-BE8F-49CE356A2E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9427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pt-PT" smtClean="0"/>
              <a:t>Estrutura do website, mostrando como as páginas estão ligadas umas às outras.</a:t>
            </a:r>
          </a:p>
          <a:p>
            <a:endParaRPr lang="en-GB" altLang="pt-PT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42435"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1pPr>
            <a:lvl2pPr marL="685669" indent="-263719" defTabSz="842435"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2pPr>
            <a:lvl3pPr marL="1054875" indent="-210975" defTabSz="842435"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3pPr>
            <a:lvl4pPr marL="1476825" indent="-210975" defTabSz="842435"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4pPr>
            <a:lvl5pPr marL="1898774" indent="-210975" defTabSz="842435"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5pPr>
            <a:lvl6pPr marL="2320724" indent="-210975" defTabSz="842435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6pPr>
            <a:lvl7pPr marL="2742674" indent="-210975" defTabSz="842435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7pPr>
            <a:lvl8pPr marL="3164624" indent="-210975" defTabSz="842435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8pPr>
            <a:lvl9pPr marL="3586574" indent="-210975" defTabSz="842435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6EAC3399-FE21-4A40-84FF-DC2CA7EB71B9}" type="slidenum">
              <a:rPr lang="pt-PT" altLang="pt-PT" sz="1100">
                <a:solidFill>
                  <a:schemeClr val="tx1"/>
                </a:solidFill>
              </a:rPr>
              <a:pPr/>
              <a:t>2</a:t>
            </a:fld>
            <a:endParaRPr lang="pt-PT" altLang="pt-PT" sz="11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/>
            <a:r>
              <a:rPr lang="pt-PT" altLang="pt-PT" smtClean="0"/>
              <a:t>Crie uma storyboard para cada página web, com o seu layout.</a:t>
            </a:r>
          </a:p>
          <a:p>
            <a:endParaRPr lang="en-GB" altLang="pt-PT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42435"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1pPr>
            <a:lvl2pPr marL="685669" indent="-263719" defTabSz="842435"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2pPr>
            <a:lvl3pPr marL="1054875" indent="-210975" defTabSz="842435"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3pPr>
            <a:lvl4pPr marL="1476825" indent="-210975" defTabSz="842435"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4pPr>
            <a:lvl5pPr marL="1898774" indent="-210975" defTabSz="842435"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5pPr>
            <a:lvl6pPr marL="2320724" indent="-210975" defTabSz="842435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6pPr>
            <a:lvl7pPr marL="2742674" indent="-210975" defTabSz="842435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7pPr>
            <a:lvl8pPr marL="3164624" indent="-210975" defTabSz="842435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8pPr>
            <a:lvl9pPr marL="3586574" indent="-210975" defTabSz="842435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99"/>
                </a:solidFill>
                <a:latin typeface="Times New Roman" pitchFamily="18" charset="0"/>
                <a:cs typeface="Arial" charset="0"/>
              </a:defRPr>
            </a:lvl9pPr>
          </a:lstStyle>
          <a:p>
            <a:fld id="{26F48FA9-6834-4A7A-AF25-D99D324A72ED}" type="slidenum">
              <a:rPr lang="pt-PT" altLang="pt-PT" sz="1100">
                <a:solidFill>
                  <a:schemeClr val="tx1"/>
                </a:solidFill>
              </a:rPr>
              <a:pPr/>
              <a:t>3</a:t>
            </a:fld>
            <a:endParaRPr lang="pt-PT" altLang="pt-PT" sz="11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4206C-CDB6-49DB-A49C-1C74FE4EA3F6}" type="datetime1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767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A3EE-7AFB-4F73-B39D-FB9AAAE09D70}" type="datetime1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778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491F8-B1AD-48C8-B450-A9DE8FC9B4BC}" type="datetime1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424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ory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552220" y="683696"/>
            <a:ext cx="2431657" cy="3195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6213" indent="-176213" defTabSz="623888">
              <a:defRPr lang="en-US" sz="1200" b="1" kern="12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54013" indent="-177800">
              <a:buFont typeface="Times New Roman" panose="02020603050405020304" pitchFamily="18" charset="0"/>
              <a:buChar char="–"/>
              <a:defRPr lang="en-US" sz="1200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30225" indent="-139700">
              <a:tabLst/>
              <a:defRPr lang="en-US" sz="1100" i="1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-312738" defTabSz="290513">
              <a:tabLst/>
              <a:defRPr lang="en-US" sz="2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968500" indent="-342900" defTabSz="430213">
              <a:buFont typeface="Arial" panose="020B0604020202020204" pitchFamily="34" charset="0"/>
              <a:buChar char="•"/>
              <a:defRPr lang="pt-PT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6558436" y="4059070"/>
            <a:ext cx="2431657" cy="256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6213" indent="-176213" defTabSz="623888">
              <a:defRPr lang="en-US" sz="1200" b="1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54013" indent="-177800">
              <a:buFont typeface="Times New Roman" panose="02020603050405020304" pitchFamily="18" charset="0"/>
              <a:buChar char="–"/>
              <a:defRPr lang="en-US" sz="1200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30225" indent="-139700">
              <a:tabLst/>
              <a:defRPr lang="en-US" sz="1100" i="1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-312738" defTabSz="290513">
              <a:tabLst/>
              <a:defRPr lang="en-US" sz="2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968500" indent="-342900" defTabSz="430213">
              <a:buFont typeface="Arial" panose="020B0604020202020204" pitchFamily="34" charset="0"/>
              <a:buChar char="•"/>
              <a:defRPr lang="pt-PT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886033" y="683696"/>
            <a:ext cx="5531172" cy="3735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6213" indent="-176213" defTabSz="623888">
              <a:defRPr lang="en-US" sz="1200" b="1" baseline="0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54013" indent="-177800">
              <a:buFont typeface="Times New Roman" panose="02020603050405020304" pitchFamily="18" charset="0"/>
              <a:buChar char="–"/>
              <a:defRPr lang="en-US" sz="1200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30225" indent="-139700">
              <a:tabLst/>
              <a:defRPr lang="en-US" sz="1100" i="1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-312738" defTabSz="290513">
              <a:tabLst/>
              <a:defRPr lang="en-US" sz="2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968500" indent="-342900" defTabSz="430213">
              <a:buFont typeface="Arial" panose="020B0604020202020204" pitchFamily="34" charset="0"/>
              <a:buChar char="•"/>
              <a:defRPr lang="pt-PT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879058" y="4581564"/>
            <a:ext cx="5538147" cy="2042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6213" indent="-176213" defTabSz="623888">
              <a:defRPr lang="en-US" sz="1200" b="1" kern="12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54013" indent="-177800">
              <a:buFont typeface="Times New Roman" panose="02020603050405020304" pitchFamily="18" charset="0"/>
              <a:buChar char="–"/>
              <a:defRPr lang="en-US" sz="1200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30225" indent="-139700">
              <a:tabLst/>
              <a:defRPr lang="en-US" sz="1100" i="1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-312738" defTabSz="290513">
              <a:tabLst/>
              <a:defRPr lang="en-US" sz="2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968500" indent="-342900" defTabSz="430213">
              <a:buFont typeface="Arial" panose="020B0604020202020204" pitchFamily="34" charset="0"/>
              <a:buChar char="•"/>
              <a:defRPr lang="pt-PT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881589" y="143636"/>
            <a:ext cx="8102287" cy="3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6213" indent="-176213" defTabSz="623888">
              <a:defRPr lang="en-US" sz="1200" b="1" baseline="0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54013" indent="-177800">
              <a:buFont typeface="Times New Roman" panose="02020603050405020304" pitchFamily="18" charset="0"/>
              <a:buChar char="–"/>
              <a:defRPr lang="en-US" sz="1200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530225" indent="-139700">
              <a:tabLst/>
              <a:defRPr lang="en-US" sz="1100" i="1" kern="120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-312738" defTabSz="290513">
              <a:tabLst/>
              <a:defRPr lang="en-US" sz="2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968500" indent="-342900" defTabSz="430213">
              <a:buFont typeface="Arial" panose="020B0604020202020204" pitchFamily="34" charset="0"/>
              <a:buChar char="•"/>
              <a:defRPr lang="pt-PT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7395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43207"/>
            <a:ext cx="7886700" cy="80835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4881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1B6BE-13A3-40C5-BAF7-2CC773D00FB0}" type="datetime1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315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9CCEB-FEAA-4C72-9118-04BDF5966FFB}" type="datetime1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644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B555E-071C-48B6-AB80-445E4540AC68}" type="datetime1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338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8195A-F236-4C56-A7B6-A9E3130AE1F9}" type="datetime1">
              <a:rPr lang="en-GB" smtClean="0"/>
              <a:t>27/11/2017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63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BBF01-7E4A-4B0A-98AA-6A611EFD036E}" type="datetime1">
              <a:rPr lang="en-GB" smtClean="0"/>
              <a:t>27/11/2017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40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F66CE-A945-42FA-B1CB-E96DCD998F84}" type="datetime1">
              <a:rPr lang="en-GB" smtClean="0"/>
              <a:t>27/11/2017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11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1C88-A111-4B14-B38C-BDD24B4F2065}" type="datetime1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909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3B5E6-D2E8-4024-8FEA-9A34E9CC2096}" type="datetime1">
              <a:rPr lang="en-GB" smtClean="0"/>
              <a:t>27/11/2017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902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24722-C52C-4725-B554-5890676B8B27}" type="datetime1">
              <a:rPr lang="en-GB" smtClean="0"/>
              <a:t>27/11/2017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39BEE-0D96-4173-ACF5-2CA35671003E}" type="slidenum">
              <a:rPr lang="en-GB" smtClean="0"/>
              <a:t>‹#›</a:t>
            </a:fld>
            <a:endParaRPr lang="en-GB"/>
          </a:p>
        </p:txBody>
      </p:sp>
      <p:sp>
        <p:nvSpPr>
          <p:cNvPr id="7" name="AutoShape 37"/>
          <p:cNvSpPr>
            <a:spLocks noChangeArrowheads="1"/>
          </p:cNvSpPr>
          <p:nvPr userDrawn="1"/>
        </p:nvSpPr>
        <p:spPr bwMode="auto">
          <a:xfrm>
            <a:off x="0" y="0"/>
            <a:ext cx="628650" cy="6873984"/>
          </a:xfrm>
          <a:prstGeom prst="roundRect">
            <a:avLst>
              <a:gd name="adj" fmla="val 0"/>
            </a:avLst>
          </a:prstGeom>
          <a:solidFill>
            <a:srgbClr val="002060"/>
          </a:solidFill>
          <a:ln>
            <a:noFill/>
          </a:ln>
          <a:effectLst/>
          <a:extLst/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pt-PT" altLang="pt-PT" smtClean="0"/>
          </a:p>
        </p:txBody>
      </p:sp>
      <p:sp>
        <p:nvSpPr>
          <p:cNvPr id="8" name="Text Box 38"/>
          <p:cNvSpPr txBox="1">
            <a:spLocks noChangeArrowheads="1"/>
          </p:cNvSpPr>
          <p:nvPr userDrawn="1"/>
        </p:nvSpPr>
        <p:spPr bwMode="auto">
          <a:xfrm rot="5400000" flipH="1" flipV="1">
            <a:off x="-2231231" y="3055253"/>
            <a:ext cx="4995862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pt-PT" altLang="pt-PT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Composição Web</a:t>
            </a:r>
            <a:endParaRPr lang="en-GB" altLang="pt-PT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42"/>
          <p:cNvSpPr txBox="1">
            <a:spLocks noChangeArrowheads="1"/>
          </p:cNvSpPr>
          <p:nvPr userDrawn="1"/>
        </p:nvSpPr>
        <p:spPr bwMode="auto">
          <a:xfrm>
            <a:off x="49213" y="6204059"/>
            <a:ext cx="452437" cy="2619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charset="0"/>
              <a:buNone/>
            </a:pPr>
            <a:fld id="{8E67D718-4399-40A2-AD22-F2126A2002E3}" type="slidenum">
              <a:rPr lang="en-GB" altLang="pt-PT" sz="1100">
                <a:solidFill>
                  <a:schemeClr val="bg1"/>
                </a:solidFill>
                <a:latin typeface="Arial" charset="0"/>
                <a:cs typeface="Arial" charset="0"/>
              </a:rPr>
              <a:pPr algn="ctr" eaLnBrk="1" hangingPunct="1">
                <a:spcBef>
                  <a:spcPct val="50000"/>
                </a:spcBef>
                <a:buClr>
                  <a:srgbClr val="000000"/>
                </a:buClr>
                <a:buSzPct val="100000"/>
                <a:buFont typeface="Times New Roman" charset="0"/>
                <a:buNone/>
              </a:pPr>
              <a:t>‹#›</a:t>
            </a:fld>
            <a:endParaRPr lang="en-GB" altLang="pt-PT" sz="110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0" name="Picture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550" y="222250"/>
            <a:ext cx="1036638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08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CSS</a:t>
            </a:r>
            <a:br>
              <a:rPr lang="en-GB" dirty="0" smtClean="0"/>
            </a:br>
            <a:r>
              <a:rPr lang="en-GB" dirty="0" err="1" smtClean="0"/>
              <a:t>Introdução</a:t>
            </a:r>
            <a:r>
              <a:rPr lang="en-GB" dirty="0" smtClean="0"/>
              <a:t>, </a:t>
            </a:r>
            <a:r>
              <a:rPr lang="en-GB" dirty="0" err="1" smtClean="0"/>
              <a:t>selectores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9BEE-0D96-4173-ACF5-2CA35671003E}" type="slidenum">
              <a:rPr lang="en-GB" smtClean="0"/>
              <a:t>1</a:t>
            </a:fld>
            <a:endParaRPr lang="en-GB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295400" y="3754438"/>
            <a:ext cx="6858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PT" altLang="pt-PT" smtClean="0"/>
              <a:t>Engenharia Informática | Informática Web</a:t>
            </a:r>
          </a:p>
          <a:p>
            <a:pPr>
              <a:defRPr/>
            </a:pPr>
            <a:r>
              <a:rPr lang="pt-PT" altLang="pt-PT" smtClean="0"/>
              <a:t>1º Ano, 1º Semestre </a:t>
            </a:r>
          </a:p>
          <a:p>
            <a:pPr>
              <a:defRPr/>
            </a:pPr>
            <a:r>
              <a:rPr lang="pt-PT" altLang="pt-PT" smtClean="0"/>
              <a:t>2017/2018</a:t>
            </a:r>
          </a:p>
          <a:p>
            <a:pPr>
              <a:defRPr/>
            </a:pPr>
            <a:endParaRPr lang="pt-PT" altLang="pt-PT" smtClean="0"/>
          </a:p>
          <a:p>
            <a:pPr>
              <a:defRPr/>
            </a:pPr>
            <a:r>
              <a:rPr lang="en-GB" smtClean="0"/>
              <a:t>Prof. Lúcio Studer Ferreira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1303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475" y="125413"/>
            <a:ext cx="8104188" cy="828675"/>
          </a:xfrm>
        </p:spPr>
        <p:txBody>
          <a:bodyPr/>
          <a:lstStyle/>
          <a:p>
            <a:pPr>
              <a:defRPr/>
            </a:pPr>
            <a:r>
              <a:rPr lang="en-GB" err="1"/>
              <a:t>Estrutura</a:t>
            </a:r>
            <a:r>
              <a:rPr lang="en-GB"/>
              <a:t> do Web site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48159368"/>
              </p:ext>
            </p:extLst>
          </p:nvPr>
        </p:nvGraphicFramePr>
        <p:xfrm>
          <a:off x="879475" y="954088"/>
          <a:ext cx="7968000" cy="5670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9433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551613" y="684213"/>
            <a:ext cx="2432050" cy="3194050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3" name="Content Placeholder 2"/>
          <p:cNvSpPr>
            <a:spLocks noGrp="1"/>
          </p:cNvSpPr>
          <p:nvPr>
            <p:ph idx="10"/>
          </p:nvPr>
        </p:nvSpPr>
        <p:spPr bwMode="auto">
          <a:xfrm>
            <a:off x="6557963" y="4059238"/>
            <a:ext cx="2432050" cy="2565400"/>
          </a:xfr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altLang="pt-PT">
              <a:latin typeface="Arial" charset="0"/>
              <a:cs typeface="Arial" charset="0"/>
            </a:endParaRPr>
          </a:p>
        </p:txBody>
      </p:sp>
      <p:sp>
        <p:nvSpPr>
          <p:cNvPr id="5124" name="Content Placeholder 3"/>
          <p:cNvSpPr>
            <a:spLocks noGrp="1"/>
          </p:cNvSpPr>
          <p:nvPr>
            <p:ph idx="11"/>
          </p:nvPr>
        </p:nvSpPr>
        <p:spPr bwMode="auto">
          <a:xfrm>
            <a:off x="885825" y="684213"/>
            <a:ext cx="5530850" cy="3735387"/>
          </a:xfr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altLang="pt-PT" dirty="0">
              <a:latin typeface="Arial" charset="0"/>
              <a:cs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2"/>
          </p:nvPr>
        </p:nvSpPr>
        <p:spPr>
          <a:xfrm>
            <a:off x="879475" y="4581525"/>
            <a:ext cx="5537200" cy="2043113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6" name="Content Placeholder 5"/>
          <p:cNvSpPr>
            <a:spLocks noGrp="1"/>
          </p:cNvSpPr>
          <p:nvPr>
            <p:ph idx="13"/>
          </p:nvPr>
        </p:nvSpPr>
        <p:spPr bwMode="auto">
          <a:xfrm>
            <a:off x="881063" y="142875"/>
            <a:ext cx="8102600" cy="360363"/>
          </a:xfr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altLang="pt-PT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50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840</TotalTime>
  <Words>58</Words>
  <Application>Microsoft Office PowerPoint</Application>
  <PresentationFormat>On-screen Show (4:3)</PresentationFormat>
  <Paragraphs>16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CSS Introdução, selectores</vt:lpstr>
      <vt:lpstr>Estrutura do Web site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Studer Ferreira Lucio</dc:creator>
  <cp:lastModifiedBy>Lucio</cp:lastModifiedBy>
  <cp:revision>100</cp:revision>
  <dcterms:created xsi:type="dcterms:W3CDTF">2016-11-06T00:00:03Z</dcterms:created>
  <dcterms:modified xsi:type="dcterms:W3CDTF">2017-11-27T12:50:46Z</dcterms:modified>
</cp:coreProperties>
</file>