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480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71377-3EC4-BD4A-A095-D64D37B3E052}" type="datetimeFigureOut">
              <a:rPr lang="en-US" smtClean="0"/>
              <a:pPr/>
              <a:t>9/8/11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214E1-921B-A141-B20D-FCFF76869B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71377-3EC4-BD4A-A095-D64D37B3E052}" type="datetimeFigureOut">
              <a:rPr lang="en-US" smtClean="0"/>
              <a:pPr/>
              <a:t>9/8/11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214E1-921B-A141-B20D-FCFF76869B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71377-3EC4-BD4A-A095-D64D37B3E052}" type="datetimeFigureOut">
              <a:rPr lang="en-US" smtClean="0"/>
              <a:pPr/>
              <a:t>9/8/11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214E1-921B-A141-B20D-FCFF76869B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71377-3EC4-BD4A-A095-D64D37B3E052}" type="datetimeFigureOut">
              <a:rPr lang="en-US" smtClean="0"/>
              <a:pPr/>
              <a:t>9/8/11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214E1-921B-A141-B20D-FCFF76869B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71377-3EC4-BD4A-A095-D64D37B3E052}" type="datetimeFigureOut">
              <a:rPr lang="en-US" smtClean="0"/>
              <a:pPr/>
              <a:t>9/8/11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214E1-921B-A141-B20D-FCFF76869B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71377-3EC4-BD4A-A095-D64D37B3E052}" type="datetimeFigureOut">
              <a:rPr lang="en-US" smtClean="0"/>
              <a:pPr/>
              <a:t>9/8/11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214E1-921B-A141-B20D-FCFF76869B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71377-3EC4-BD4A-A095-D64D37B3E052}" type="datetimeFigureOut">
              <a:rPr lang="en-US" smtClean="0"/>
              <a:pPr/>
              <a:t>9/8/11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214E1-921B-A141-B20D-FCFF76869B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71377-3EC4-BD4A-A095-D64D37B3E052}" type="datetimeFigureOut">
              <a:rPr lang="en-US" smtClean="0"/>
              <a:pPr/>
              <a:t>9/8/11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214E1-921B-A141-B20D-FCFF76869B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71377-3EC4-BD4A-A095-D64D37B3E052}" type="datetimeFigureOut">
              <a:rPr lang="en-US" smtClean="0"/>
              <a:pPr/>
              <a:t>9/8/11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214E1-921B-A141-B20D-FCFF76869B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71377-3EC4-BD4A-A095-D64D37B3E052}" type="datetimeFigureOut">
              <a:rPr lang="en-US" smtClean="0"/>
              <a:pPr/>
              <a:t>9/8/11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214E1-921B-A141-B20D-FCFF76869B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71377-3EC4-BD4A-A095-D64D37B3E052}" type="datetimeFigureOut">
              <a:rPr lang="en-US" smtClean="0"/>
              <a:pPr/>
              <a:t>9/8/11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214E1-921B-A141-B20D-FCFF76869B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971377-3EC4-BD4A-A095-D64D37B3E052}" type="datetimeFigureOut">
              <a:rPr lang="en-US" smtClean="0"/>
              <a:pPr/>
              <a:t>9/8/11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214E1-921B-A141-B20D-FCFF76869B4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creen shot 2011-03-09 at 3.42.12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7988" y="0"/>
            <a:ext cx="6346825" cy="6858000"/>
          </a:xfrm>
          <a:prstGeom prst="rect">
            <a:avLst/>
          </a:prstGeom>
        </p:spPr>
      </p:pic>
      <p:sp>
        <p:nvSpPr>
          <p:cNvPr id="12" name="Right Arrow 11"/>
          <p:cNvSpPr/>
          <p:nvPr/>
        </p:nvSpPr>
        <p:spPr>
          <a:xfrm>
            <a:off x="279400" y="914400"/>
            <a:ext cx="1803400" cy="1079500"/>
          </a:xfrm>
          <a:prstGeom prst="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Use “*” for wildcard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Left Arrow 13"/>
          <p:cNvSpPr/>
          <p:nvPr/>
        </p:nvSpPr>
        <p:spPr>
          <a:xfrm>
            <a:off x="4991100" y="2768600"/>
            <a:ext cx="2832100" cy="965200"/>
          </a:xfrm>
          <a:prstGeom prst="lef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Select spatial bounds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Left Arrow 14"/>
          <p:cNvSpPr/>
          <p:nvPr/>
        </p:nvSpPr>
        <p:spPr>
          <a:xfrm>
            <a:off x="4343400" y="4152900"/>
            <a:ext cx="2590800" cy="1054100"/>
          </a:xfrm>
          <a:prstGeom prst="lef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Choose result format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ight Arrow 15"/>
          <p:cNvSpPr/>
          <p:nvPr/>
        </p:nvSpPr>
        <p:spPr>
          <a:xfrm>
            <a:off x="279400" y="3733800"/>
            <a:ext cx="1803400" cy="1079500"/>
          </a:xfrm>
          <a:prstGeom prst="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Open for more options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4559300" y="527050"/>
            <a:ext cx="1803400" cy="1079500"/>
          </a:xfrm>
          <a:prstGeom prst="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Look for files instead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o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6781" y="1536606"/>
            <a:ext cx="6581587" cy="3327494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330200" y="3282950"/>
            <a:ext cx="2111375" cy="1079500"/>
          </a:xfrm>
          <a:prstGeom prst="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Click on row to see site details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330200" y="2203450"/>
            <a:ext cx="2111375" cy="1079500"/>
          </a:xfrm>
          <a:prstGeom prst="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Select to view individual sites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1-03-09 at 3.57.10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4899" y="293856"/>
            <a:ext cx="4600575" cy="608154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o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5" y="963230"/>
            <a:ext cx="7772400" cy="4106040"/>
          </a:xfrm>
          <a:prstGeom prst="rect">
            <a:avLst/>
          </a:prstGeom>
        </p:spPr>
      </p:pic>
      <p:sp>
        <p:nvSpPr>
          <p:cNvPr id="3" name="Left Arrow 2"/>
          <p:cNvSpPr/>
          <p:nvPr/>
        </p:nvSpPr>
        <p:spPr>
          <a:xfrm>
            <a:off x="2701925" y="1885950"/>
            <a:ext cx="2095500" cy="1130300"/>
          </a:xfrm>
          <a:prstGeom prst="lef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Refine your search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4495800" y="3016250"/>
            <a:ext cx="2111375" cy="1079500"/>
          </a:xfrm>
          <a:prstGeom prst="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Search for files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Left Arrow 5"/>
          <p:cNvSpPr/>
          <p:nvPr/>
        </p:nvSpPr>
        <p:spPr>
          <a:xfrm>
            <a:off x="2041525" y="3938970"/>
            <a:ext cx="2755900" cy="1130300"/>
          </a:xfrm>
          <a:prstGeom prst="lef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Direct links to other </a:t>
            </a:r>
            <a:r>
              <a:rPr lang="en-US" dirty="0" smtClean="0">
                <a:solidFill>
                  <a:schemeClr val="tx1"/>
                </a:solidFill>
              </a:rPr>
              <a:t>output formats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1-03-09 at 4.07.42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75" y="0"/>
            <a:ext cx="7502525" cy="6858000"/>
          </a:xfrm>
          <a:prstGeom prst="rect">
            <a:avLst/>
          </a:prstGeom>
        </p:spPr>
      </p:pic>
      <p:sp>
        <p:nvSpPr>
          <p:cNvPr id="4" name="Right Arrow 3"/>
          <p:cNvSpPr/>
          <p:nvPr/>
        </p:nvSpPr>
        <p:spPr>
          <a:xfrm>
            <a:off x="0" y="520700"/>
            <a:ext cx="2111375" cy="1079500"/>
          </a:xfrm>
          <a:prstGeom prst="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Search for files or download them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0" y="3149600"/>
            <a:ext cx="2298700" cy="1079500"/>
          </a:xfrm>
          <a:prstGeom prst="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Site search criteria carried over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Left Arrow 5"/>
          <p:cNvSpPr/>
          <p:nvPr/>
        </p:nvSpPr>
        <p:spPr>
          <a:xfrm>
            <a:off x="5765800" y="1289050"/>
            <a:ext cx="3009900" cy="1054100"/>
          </a:xfrm>
          <a:prstGeom prst="lef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Choose file type and date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Left Arrow 6"/>
          <p:cNvSpPr/>
          <p:nvPr/>
        </p:nvSpPr>
        <p:spPr>
          <a:xfrm>
            <a:off x="5080000" y="4584700"/>
            <a:ext cx="2590800" cy="1054100"/>
          </a:xfrm>
          <a:prstGeom prst="lef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Choose result format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1-03-09 at 4.13.23 PM.png"/>
          <p:cNvPicPr>
            <a:picLocks noChangeAspect="1"/>
          </p:cNvPicPr>
          <p:nvPr/>
        </p:nvPicPr>
        <p:blipFill>
          <a:blip r:embed="rId2"/>
          <a:srcRect l="5636" t="5609" r="5491" b="12530"/>
          <a:stretch>
            <a:fillRect/>
          </a:stretch>
        </p:blipFill>
        <p:spPr>
          <a:xfrm>
            <a:off x="850900" y="1206500"/>
            <a:ext cx="7810500" cy="43561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505</TotalTime>
  <Words>63</Words>
  <Application>Microsoft Macintosh PowerPoint</Application>
  <PresentationFormat>On-screen Show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>mc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jeff mcwhirter</dc:creator>
  <cp:lastModifiedBy>jeff mcwhirter</cp:lastModifiedBy>
  <cp:revision>4</cp:revision>
  <dcterms:created xsi:type="dcterms:W3CDTF">2011-09-08T19:21:15Z</dcterms:created>
  <dcterms:modified xsi:type="dcterms:W3CDTF">2011-09-08T22:58:16Z</dcterms:modified>
</cp:coreProperties>
</file>